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DF54F7-4A23-4598-8142-9592C0A75E0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D804D45E-BC94-43D2-893D-93E53E79C11D}">
      <dgm:prSet phldrT="[Tekst]" custT="1"/>
      <dgm:spPr/>
      <dgm:t>
        <a:bodyPr/>
        <a:lstStyle/>
        <a:p>
          <a:r>
            <a:rPr lang="pl-PL" sz="3200" b="1" cap="small" baseline="0">
              <a:latin typeface="Times New Roman" panose="02020603050405020304" pitchFamily="18" charset="0"/>
              <a:cs typeface="Times New Roman" panose="02020603050405020304" pitchFamily="18" charset="0"/>
            </a:rPr>
            <a:t>Wyrok wstępny</a:t>
          </a:r>
        </a:p>
      </dgm:t>
    </dgm:pt>
    <dgm:pt modelId="{DCA22470-AB68-4B9E-A3C8-0F6096FD3B8C}" type="parTrans" cxnId="{6AE4866F-A595-4667-B1F8-0ADABED800C9}">
      <dgm:prSet/>
      <dgm:spPr/>
      <dgm:t>
        <a:bodyPr/>
        <a:lstStyle/>
        <a:p>
          <a:endParaRPr lang="pl-PL"/>
        </a:p>
      </dgm:t>
    </dgm:pt>
    <dgm:pt modelId="{FB93C766-80DB-4301-88D9-105B4214814A}" type="sibTrans" cxnId="{6AE4866F-A595-4667-B1F8-0ADABED800C9}">
      <dgm:prSet/>
      <dgm:spPr/>
      <dgm:t>
        <a:bodyPr/>
        <a:lstStyle/>
        <a:p>
          <a:endParaRPr lang="pl-PL"/>
        </a:p>
      </dgm:t>
    </dgm:pt>
    <dgm:pt modelId="{458726B0-855C-4F58-9B02-608B96701A87}">
      <dgm:prSet phldrT="[Tekst]"/>
      <dgm:spPr/>
      <dgm:t>
        <a:bodyPr/>
        <a:lstStyle/>
        <a:p>
          <a:r>
            <a:rPr lang="pl-PL">
              <a:latin typeface="Times New Roman" panose="02020603050405020304" pitchFamily="18" charset="0"/>
              <a:cs typeface="Times New Roman" panose="02020603050405020304" pitchFamily="18" charset="0"/>
            </a:rPr>
            <a:t>DOPUSZCZALNOŚĆ WYDANIA: sąd uznając roszczenie za usprawiedliwione w zasadzie, może wydać wyrok wstępny tylko co do samej zasady, co do spornej zaś wysokości żądania - zarządzić bądź dalszą rozprawę, bądź jej odroczenie</a:t>
          </a:r>
        </a:p>
      </dgm:t>
    </dgm:pt>
    <dgm:pt modelId="{0D62052C-46F7-4C87-8458-8B3EFA163063}" type="parTrans" cxnId="{481F9562-02FD-413A-ABC2-165194534A15}">
      <dgm:prSet/>
      <dgm:spPr/>
      <dgm:t>
        <a:bodyPr/>
        <a:lstStyle/>
        <a:p>
          <a:endParaRPr lang="pl-PL"/>
        </a:p>
      </dgm:t>
    </dgm:pt>
    <dgm:pt modelId="{DB6F8815-5107-4D96-A3CB-E20B9E5A621C}" type="sibTrans" cxnId="{481F9562-02FD-413A-ABC2-165194534A15}">
      <dgm:prSet/>
      <dgm:spPr/>
      <dgm:t>
        <a:bodyPr/>
        <a:lstStyle/>
        <a:p>
          <a:endParaRPr lang="pl-PL"/>
        </a:p>
      </dgm:t>
    </dgm:pt>
    <dgm:pt modelId="{8BC19959-5CB4-4635-B298-E8BBF94D6121}">
      <dgm:prSet phldrT="[Tekst]"/>
      <dgm:spPr/>
      <dgm:t>
        <a:bodyPr/>
        <a:lstStyle/>
        <a:p>
          <a:r>
            <a:rPr lang="pl-PL">
              <a:latin typeface="Times New Roman" panose="02020603050405020304" pitchFamily="18" charset="0"/>
              <a:cs typeface="Times New Roman" panose="02020603050405020304" pitchFamily="18" charset="0"/>
            </a:rPr>
            <a:t>W razie zarządzenia dalszej rozprawy, wyrok co do wysokości żądania, jak również rozstrzygnięcie co do kosztów może zapaść dopiero po uprawomocnieniu się wyroku wstępnego</a:t>
          </a:r>
        </a:p>
      </dgm:t>
    </dgm:pt>
    <dgm:pt modelId="{76C1EEF0-33A1-4A18-A36F-EF7BF95BA92D}" type="parTrans" cxnId="{8BB520B1-D306-4C8E-8864-5336C075A6B3}">
      <dgm:prSet/>
      <dgm:spPr/>
      <dgm:t>
        <a:bodyPr/>
        <a:lstStyle/>
        <a:p>
          <a:endParaRPr lang="pl-PL"/>
        </a:p>
      </dgm:t>
    </dgm:pt>
    <dgm:pt modelId="{A3EF5E58-4E87-42F3-A4C6-C8161D4E94FE}" type="sibTrans" cxnId="{8BB520B1-D306-4C8E-8864-5336C075A6B3}">
      <dgm:prSet/>
      <dgm:spPr/>
      <dgm:t>
        <a:bodyPr/>
        <a:lstStyle/>
        <a:p>
          <a:endParaRPr lang="pl-PL"/>
        </a:p>
      </dgm:t>
    </dgm:pt>
    <dgm:pt modelId="{DF78C4DE-D979-4C19-A700-26505D6E80C3}">
      <dgm:prSet phldrT="[Tekst]"/>
      <dgm:spPr/>
      <dgm:t>
        <a:bodyPr/>
        <a:lstStyle/>
        <a:p>
          <a:r>
            <a:rPr lang="pl-PL">
              <a:latin typeface="Times New Roman" panose="02020603050405020304" pitchFamily="18" charset="0"/>
              <a:cs typeface="Times New Roman" panose="02020603050405020304" pitchFamily="18" charset="0"/>
            </a:rPr>
            <a:t>podlega zaskarżeniu na zasadach ogólnych</a:t>
          </a:r>
        </a:p>
      </dgm:t>
    </dgm:pt>
    <dgm:pt modelId="{1E803595-43A4-4C01-BBE8-9561C18CF38C}" type="parTrans" cxnId="{924BDDD1-7AE1-4874-AABF-ABAA36372ACF}">
      <dgm:prSet/>
      <dgm:spPr/>
      <dgm:t>
        <a:bodyPr/>
        <a:lstStyle/>
        <a:p>
          <a:endParaRPr lang="pl-PL"/>
        </a:p>
      </dgm:t>
    </dgm:pt>
    <dgm:pt modelId="{BC1FD309-2922-4137-A2C5-C76DA2E08ED2}" type="sibTrans" cxnId="{924BDDD1-7AE1-4874-AABF-ABAA36372ACF}">
      <dgm:prSet/>
      <dgm:spPr/>
      <dgm:t>
        <a:bodyPr/>
        <a:lstStyle/>
        <a:p>
          <a:endParaRPr lang="pl-PL"/>
        </a:p>
      </dgm:t>
    </dgm:pt>
    <dgm:pt modelId="{ED67E836-BA12-4B64-9BD5-D8A632DD61E8}">
      <dgm:prSet phldrT="[Tekst]"/>
      <dgm:spPr/>
      <dgm:t>
        <a:bodyPr/>
        <a:lstStyle/>
        <a:p>
          <a:r>
            <a:rPr lang="pl-PL">
              <a:latin typeface="Times New Roman" panose="02020603050405020304" pitchFamily="18" charset="0"/>
              <a:cs typeface="Times New Roman" panose="02020603050405020304" pitchFamily="18" charset="0"/>
            </a:rPr>
            <a:t>nie jest orzeczeniem kończącym postępowanie w sprawie</a:t>
          </a:r>
        </a:p>
      </dgm:t>
    </dgm:pt>
    <dgm:pt modelId="{EEFDD0CF-CC90-4F7F-9F4F-E7EC0771BADB}" type="parTrans" cxnId="{48D04EF3-CAAE-41D8-BAFD-5ECF50A41DEF}">
      <dgm:prSet/>
      <dgm:spPr/>
      <dgm:t>
        <a:bodyPr/>
        <a:lstStyle/>
        <a:p>
          <a:endParaRPr lang="pl-PL"/>
        </a:p>
      </dgm:t>
    </dgm:pt>
    <dgm:pt modelId="{CF8C2EDA-F411-4B33-9744-6E80BDBDD8F3}" type="sibTrans" cxnId="{48D04EF3-CAAE-41D8-BAFD-5ECF50A41DEF}">
      <dgm:prSet/>
      <dgm:spPr/>
      <dgm:t>
        <a:bodyPr/>
        <a:lstStyle/>
        <a:p>
          <a:endParaRPr lang="pl-PL"/>
        </a:p>
      </dgm:t>
    </dgm:pt>
    <dgm:pt modelId="{D00A3C6D-B59B-4CC9-BAE9-90CB9E483791}">
      <dgm:prSet phldrT="[Tekst]"/>
      <dgm:spPr/>
      <dgm:t>
        <a:bodyPr/>
        <a:lstStyle/>
        <a:p>
          <a:r>
            <a:rPr lang="pl-PL">
              <a:latin typeface="Times New Roman" panose="02020603050405020304" pitchFamily="18" charset="0"/>
              <a:cs typeface="Times New Roman" panose="02020603050405020304" pitchFamily="18" charset="0"/>
            </a:rPr>
            <a:t>nie zawiera orzeczenia o kosztach</a:t>
          </a:r>
        </a:p>
      </dgm:t>
    </dgm:pt>
    <dgm:pt modelId="{29828043-1060-48D7-B1EF-0FF59C87319C}" type="parTrans" cxnId="{643884B0-8759-47C0-A303-4A110B440B35}">
      <dgm:prSet/>
      <dgm:spPr/>
      <dgm:t>
        <a:bodyPr/>
        <a:lstStyle/>
        <a:p>
          <a:endParaRPr lang="pl-PL"/>
        </a:p>
      </dgm:t>
    </dgm:pt>
    <dgm:pt modelId="{9804E3CA-C561-453F-8B2F-CCABE41702E0}" type="sibTrans" cxnId="{643884B0-8759-47C0-A303-4A110B440B35}">
      <dgm:prSet/>
      <dgm:spPr/>
      <dgm:t>
        <a:bodyPr/>
        <a:lstStyle/>
        <a:p>
          <a:endParaRPr lang="pl-PL"/>
        </a:p>
      </dgm:t>
    </dgm:pt>
    <dgm:pt modelId="{1937FA8F-7757-4E1B-8E3D-AD6E69AF7567}">
      <dgm:prSet phldrT="[Tekst]"/>
      <dgm:spPr/>
      <dgm:t>
        <a:bodyPr/>
        <a:lstStyle/>
        <a:p>
          <a:r>
            <a:rPr lang="pl-PL">
              <a:latin typeface="Times New Roman" panose="02020603050405020304" pitchFamily="18" charset="0"/>
              <a:cs typeface="Times New Roman" panose="02020603050405020304" pitchFamily="18" charset="0"/>
            </a:rPr>
            <a:t>nie jest wykonalny - więc nie jest tytułem egzekucyjnym, któremu można nadać klauzulę wykonalności</a:t>
          </a:r>
        </a:p>
      </dgm:t>
    </dgm:pt>
    <dgm:pt modelId="{D521AF3E-5E47-4A80-AC14-AF0422B66880}" type="parTrans" cxnId="{3B8A6088-A3A6-422E-9AF7-F98301E476FD}">
      <dgm:prSet/>
      <dgm:spPr/>
      <dgm:t>
        <a:bodyPr/>
        <a:lstStyle/>
        <a:p>
          <a:endParaRPr lang="pl-PL"/>
        </a:p>
      </dgm:t>
    </dgm:pt>
    <dgm:pt modelId="{18F9A00B-0F9C-44E0-B10C-22479AE491BB}" type="sibTrans" cxnId="{3B8A6088-A3A6-422E-9AF7-F98301E476FD}">
      <dgm:prSet/>
      <dgm:spPr/>
      <dgm:t>
        <a:bodyPr/>
        <a:lstStyle/>
        <a:p>
          <a:endParaRPr lang="pl-PL"/>
        </a:p>
      </dgm:t>
    </dgm:pt>
    <dgm:pt modelId="{57EA1B94-A73D-4CDA-A0E1-452C7B5D2835}" type="pres">
      <dgm:prSet presAssocID="{0BDF54F7-4A23-4598-8142-9592C0A75E09}" presName="diagram" presStyleCnt="0">
        <dgm:presLayoutVars>
          <dgm:chPref val="1"/>
          <dgm:dir/>
          <dgm:animOne val="branch"/>
          <dgm:animLvl val="lvl"/>
          <dgm:resizeHandles/>
        </dgm:presLayoutVars>
      </dgm:prSet>
      <dgm:spPr/>
      <dgm:t>
        <a:bodyPr/>
        <a:lstStyle/>
        <a:p>
          <a:endParaRPr lang="pl-PL"/>
        </a:p>
      </dgm:t>
    </dgm:pt>
    <dgm:pt modelId="{F9BD5AF5-8341-4DCE-B0B1-9D14AB3CE117}" type="pres">
      <dgm:prSet presAssocID="{D804D45E-BC94-43D2-893D-93E53E79C11D}" presName="root" presStyleCnt="0"/>
      <dgm:spPr/>
    </dgm:pt>
    <dgm:pt modelId="{41A65A69-BF55-4FEB-9EA0-D4D0F262DCE6}" type="pres">
      <dgm:prSet presAssocID="{D804D45E-BC94-43D2-893D-93E53E79C11D}" presName="rootComposite" presStyleCnt="0"/>
      <dgm:spPr/>
    </dgm:pt>
    <dgm:pt modelId="{C0942D88-E8A7-4524-AD7E-2D4169A5278A}" type="pres">
      <dgm:prSet presAssocID="{D804D45E-BC94-43D2-893D-93E53E79C11D}" presName="rootText" presStyleLbl="node1" presStyleIdx="0" presStyleCnt="1" custScaleX="443290"/>
      <dgm:spPr/>
      <dgm:t>
        <a:bodyPr/>
        <a:lstStyle/>
        <a:p>
          <a:endParaRPr lang="pl-PL"/>
        </a:p>
      </dgm:t>
    </dgm:pt>
    <dgm:pt modelId="{66648D6C-6105-4468-8C0E-380BED965AD2}" type="pres">
      <dgm:prSet presAssocID="{D804D45E-BC94-43D2-893D-93E53E79C11D}" presName="rootConnector" presStyleLbl="node1" presStyleIdx="0" presStyleCnt="1"/>
      <dgm:spPr/>
      <dgm:t>
        <a:bodyPr/>
        <a:lstStyle/>
        <a:p>
          <a:endParaRPr lang="pl-PL"/>
        </a:p>
      </dgm:t>
    </dgm:pt>
    <dgm:pt modelId="{F3F7B5E8-C825-4D7F-936A-A82CDC68FCBF}" type="pres">
      <dgm:prSet presAssocID="{D804D45E-BC94-43D2-893D-93E53E79C11D}" presName="childShape" presStyleCnt="0"/>
      <dgm:spPr/>
    </dgm:pt>
    <dgm:pt modelId="{F6DEC5F2-A102-4A67-A547-5C3C60866E6F}" type="pres">
      <dgm:prSet presAssocID="{0D62052C-46F7-4C87-8458-8B3EFA163063}" presName="Name13" presStyleLbl="parChTrans1D2" presStyleIdx="0" presStyleCnt="6" custSzX="687372"/>
      <dgm:spPr/>
      <dgm:t>
        <a:bodyPr/>
        <a:lstStyle/>
        <a:p>
          <a:endParaRPr lang="pl-PL"/>
        </a:p>
      </dgm:t>
    </dgm:pt>
    <dgm:pt modelId="{379E1650-697B-4A01-AF8A-B73C6829869A}" type="pres">
      <dgm:prSet presAssocID="{458726B0-855C-4F58-9B02-608B96701A87}" presName="childText" presStyleLbl="bgAcc1" presStyleIdx="0" presStyleCnt="6" custScaleX="470442">
        <dgm:presLayoutVars>
          <dgm:bulletEnabled val="1"/>
        </dgm:presLayoutVars>
      </dgm:prSet>
      <dgm:spPr/>
      <dgm:t>
        <a:bodyPr/>
        <a:lstStyle/>
        <a:p>
          <a:endParaRPr lang="pl-PL"/>
        </a:p>
      </dgm:t>
    </dgm:pt>
    <dgm:pt modelId="{C54AA64B-4EF4-422B-968A-8CABA1B0099E}" type="pres">
      <dgm:prSet presAssocID="{76C1EEF0-33A1-4A18-A36F-EF7BF95BA92D}" presName="Name13" presStyleLbl="parChTrans1D2" presStyleIdx="1" presStyleCnt="6" custSzX="687372"/>
      <dgm:spPr/>
      <dgm:t>
        <a:bodyPr/>
        <a:lstStyle/>
        <a:p>
          <a:endParaRPr lang="pl-PL"/>
        </a:p>
      </dgm:t>
    </dgm:pt>
    <dgm:pt modelId="{E7C1FAD9-3910-4174-A9CF-91A1B32DA8D5}" type="pres">
      <dgm:prSet presAssocID="{8BC19959-5CB4-4635-B298-E8BBF94D6121}" presName="childText" presStyleLbl="bgAcc1" presStyleIdx="1" presStyleCnt="6" custScaleX="470442">
        <dgm:presLayoutVars>
          <dgm:bulletEnabled val="1"/>
        </dgm:presLayoutVars>
      </dgm:prSet>
      <dgm:spPr/>
      <dgm:t>
        <a:bodyPr/>
        <a:lstStyle/>
        <a:p>
          <a:endParaRPr lang="pl-PL"/>
        </a:p>
      </dgm:t>
    </dgm:pt>
    <dgm:pt modelId="{379C2607-7FBD-4D84-A6F5-297823003F5D}" type="pres">
      <dgm:prSet presAssocID="{1E803595-43A4-4C01-BBE8-9561C18CF38C}" presName="Name13" presStyleLbl="parChTrans1D2" presStyleIdx="2" presStyleCnt="6" custSzX="687372"/>
      <dgm:spPr/>
      <dgm:t>
        <a:bodyPr/>
        <a:lstStyle/>
        <a:p>
          <a:endParaRPr lang="pl-PL"/>
        </a:p>
      </dgm:t>
    </dgm:pt>
    <dgm:pt modelId="{E16D0B67-1EE1-4327-B9DA-383F4EA17B6A}" type="pres">
      <dgm:prSet presAssocID="{DF78C4DE-D979-4C19-A700-26505D6E80C3}" presName="childText" presStyleLbl="bgAcc1" presStyleIdx="2" presStyleCnt="6" custScaleX="470442">
        <dgm:presLayoutVars>
          <dgm:bulletEnabled val="1"/>
        </dgm:presLayoutVars>
      </dgm:prSet>
      <dgm:spPr/>
      <dgm:t>
        <a:bodyPr/>
        <a:lstStyle/>
        <a:p>
          <a:endParaRPr lang="pl-PL"/>
        </a:p>
      </dgm:t>
    </dgm:pt>
    <dgm:pt modelId="{6712E23D-B31F-42AA-9878-470D0C5E7B47}" type="pres">
      <dgm:prSet presAssocID="{EEFDD0CF-CC90-4F7F-9F4F-E7EC0771BADB}" presName="Name13" presStyleLbl="parChTrans1D2" presStyleIdx="3" presStyleCnt="6" custSzX="687372"/>
      <dgm:spPr/>
      <dgm:t>
        <a:bodyPr/>
        <a:lstStyle/>
        <a:p>
          <a:endParaRPr lang="pl-PL"/>
        </a:p>
      </dgm:t>
    </dgm:pt>
    <dgm:pt modelId="{153A48F6-0367-419D-AEA7-C3A7DE98FAC4}" type="pres">
      <dgm:prSet presAssocID="{ED67E836-BA12-4B64-9BD5-D8A632DD61E8}" presName="childText" presStyleLbl="bgAcc1" presStyleIdx="3" presStyleCnt="6" custScaleX="470442">
        <dgm:presLayoutVars>
          <dgm:bulletEnabled val="1"/>
        </dgm:presLayoutVars>
      </dgm:prSet>
      <dgm:spPr/>
      <dgm:t>
        <a:bodyPr/>
        <a:lstStyle/>
        <a:p>
          <a:endParaRPr lang="pl-PL"/>
        </a:p>
      </dgm:t>
    </dgm:pt>
    <dgm:pt modelId="{52A09413-2346-4E39-BB6F-A1DD95FFE944}" type="pres">
      <dgm:prSet presAssocID="{29828043-1060-48D7-B1EF-0FF59C87319C}" presName="Name13" presStyleLbl="parChTrans1D2" presStyleIdx="4" presStyleCnt="6" custSzX="687372"/>
      <dgm:spPr/>
      <dgm:t>
        <a:bodyPr/>
        <a:lstStyle/>
        <a:p>
          <a:endParaRPr lang="pl-PL"/>
        </a:p>
      </dgm:t>
    </dgm:pt>
    <dgm:pt modelId="{07FEE6B3-6E72-4A15-A86B-646ABE035CA9}" type="pres">
      <dgm:prSet presAssocID="{D00A3C6D-B59B-4CC9-BAE9-90CB9E483791}" presName="childText" presStyleLbl="bgAcc1" presStyleIdx="4" presStyleCnt="6" custScaleX="470442">
        <dgm:presLayoutVars>
          <dgm:bulletEnabled val="1"/>
        </dgm:presLayoutVars>
      </dgm:prSet>
      <dgm:spPr/>
      <dgm:t>
        <a:bodyPr/>
        <a:lstStyle/>
        <a:p>
          <a:endParaRPr lang="pl-PL"/>
        </a:p>
      </dgm:t>
    </dgm:pt>
    <dgm:pt modelId="{6463A00A-C4A0-4813-ABAF-99D93F827AC8}" type="pres">
      <dgm:prSet presAssocID="{D521AF3E-5E47-4A80-AC14-AF0422B66880}" presName="Name13" presStyleLbl="parChTrans1D2" presStyleIdx="5" presStyleCnt="6" custSzX="687372"/>
      <dgm:spPr/>
      <dgm:t>
        <a:bodyPr/>
        <a:lstStyle/>
        <a:p>
          <a:endParaRPr lang="pl-PL"/>
        </a:p>
      </dgm:t>
    </dgm:pt>
    <dgm:pt modelId="{A88064E6-8ACA-426A-91FA-7260F1CE0165}" type="pres">
      <dgm:prSet presAssocID="{1937FA8F-7757-4E1B-8E3D-AD6E69AF7567}" presName="childText" presStyleLbl="bgAcc1" presStyleIdx="5" presStyleCnt="6" custScaleX="470442">
        <dgm:presLayoutVars>
          <dgm:bulletEnabled val="1"/>
        </dgm:presLayoutVars>
      </dgm:prSet>
      <dgm:spPr/>
      <dgm:t>
        <a:bodyPr/>
        <a:lstStyle/>
        <a:p>
          <a:endParaRPr lang="pl-PL"/>
        </a:p>
      </dgm:t>
    </dgm:pt>
  </dgm:ptLst>
  <dgm:cxnLst>
    <dgm:cxn modelId="{D1AC475E-9C06-4770-A3CA-A518E6C88EE7}" type="presOf" srcId="{1E803595-43A4-4C01-BBE8-9561C18CF38C}" destId="{379C2607-7FBD-4D84-A6F5-297823003F5D}" srcOrd="0" destOrd="0" presId="urn:microsoft.com/office/officeart/2005/8/layout/hierarchy3"/>
    <dgm:cxn modelId="{6E53E0E4-C1B2-4087-9886-E4B4EDB404C7}" type="presOf" srcId="{D521AF3E-5E47-4A80-AC14-AF0422B66880}" destId="{6463A00A-C4A0-4813-ABAF-99D93F827AC8}" srcOrd="0" destOrd="0" presId="urn:microsoft.com/office/officeart/2005/8/layout/hierarchy3"/>
    <dgm:cxn modelId="{0ECA2723-BD5F-4853-876D-2550827CB7B4}" type="presOf" srcId="{ED67E836-BA12-4B64-9BD5-D8A632DD61E8}" destId="{153A48F6-0367-419D-AEA7-C3A7DE98FAC4}" srcOrd="0" destOrd="0" presId="urn:microsoft.com/office/officeart/2005/8/layout/hierarchy3"/>
    <dgm:cxn modelId="{924BDDD1-7AE1-4874-AABF-ABAA36372ACF}" srcId="{D804D45E-BC94-43D2-893D-93E53E79C11D}" destId="{DF78C4DE-D979-4C19-A700-26505D6E80C3}" srcOrd="2" destOrd="0" parTransId="{1E803595-43A4-4C01-BBE8-9561C18CF38C}" sibTransId="{BC1FD309-2922-4137-A2C5-C76DA2E08ED2}"/>
    <dgm:cxn modelId="{B6121068-39F7-4531-B599-8EF595207C9D}" type="presOf" srcId="{DF78C4DE-D979-4C19-A700-26505D6E80C3}" destId="{E16D0B67-1EE1-4327-B9DA-383F4EA17B6A}" srcOrd="0" destOrd="0" presId="urn:microsoft.com/office/officeart/2005/8/layout/hierarchy3"/>
    <dgm:cxn modelId="{643884B0-8759-47C0-A303-4A110B440B35}" srcId="{D804D45E-BC94-43D2-893D-93E53E79C11D}" destId="{D00A3C6D-B59B-4CC9-BAE9-90CB9E483791}" srcOrd="4" destOrd="0" parTransId="{29828043-1060-48D7-B1EF-0FF59C87319C}" sibTransId="{9804E3CA-C561-453F-8B2F-CCABE41702E0}"/>
    <dgm:cxn modelId="{3B8A6088-A3A6-422E-9AF7-F98301E476FD}" srcId="{D804D45E-BC94-43D2-893D-93E53E79C11D}" destId="{1937FA8F-7757-4E1B-8E3D-AD6E69AF7567}" srcOrd="5" destOrd="0" parTransId="{D521AF3E-5E47-4A80-AC14-AF0422B66880}" sibTransId="{18F9A00B-0F9C-44E0-B10C-22479AE491BB}"/>
    <dgm:cxn modelId="{8BB520B1-D306-4C8E-8864-5336C075A6B3}" srcId="{D804D45E-BC94-43D2-893D-93E53E79C11D}" destId="{8BC19959-5CB4-4635-B298-E8BBF94D6121}" srcOrd="1" destOrd="0" parTransId="{76C1EEF0-33A1-4A18-A36F-EF7BF95BA92D}" sibTransId="{A3EF5E58-4E87-42F3-A4C6-C8161D4E94FE}"/>
    <dgm:cxn modelId="{8CBD7CA6-6BF0-499C-BFED-433FD674A09F}" type="presOf" srcId="{0BDF54F7-4A23-4598-8142-9592C0A75E09}" destId="{57EA1B94-A73D-4CDA-A0E1-452C7B5D2835}" srcOrd="0" destOrd="0" presId="urn:microsoft.com/office/officeart/2005/8/layout/hierarchy3"/>
    <dgm:cxn modelId="{641F3F0E-C928-4878-B091-5F4F3F51E41E}" type="presOf" srcId="{8BC19959-5CB4-4635-B298-E8BBF94D6121}" destId="{E7C1FAD9-3910-4174-A9CF-91A1B32DA8D5}" srcOrd="0" destOrd="0" presId="urn:microsoft.com/office/officeart/2005/8/layout/hierarchy3"/>
    <dgm:cxn modelId="{1742360E-86FA-4512-8700-A9BEFB3B25DA}" type="presOf" srcId="{29828043-1060-48D7-B1EF-0FF59C87319C}" destId="{52A09413-2346-4E39-BB6F-A1DD95FFE944}" srcOrd="0" destOrd="0" presId="urn:microsoft.com/office/officeart/2005/8/layout/hierarchy3"/>
    <dgm:cxn modelId="{D6588848-FAA1-4B73-AA8E-9799DBEC7A20}" type="presOf" srcId="{0D62052C-46F7-4C87-8458-8B3EFA163063}" destId="{F6DEC5F2-A102-4A67-A547-5C3C60866E6F}" srcOrd="0" destOrd="0" presId="urn:microsoft.com/office/officeart/2005/8/layout/hierarchy3"/>
    <dgm:cxn modelId="{481F9562-02FD-413A-ABC2-165194534A15}" srcId="{D804D45E-BC94-43D2-893D-93E53E79C11D}" destId="{458726B0-855C-4F58-9B02-608B96701A87}" srcOrd="0" destOrd="0" parTransId="{0D62052C-46F7-4C87-8458-8B3EFA163063}" sibTransId="{DB6F8815-5107-4D96-A3CB-E20B9E5A621C}"/>
    <dgm:cxn modelId="{6AE4866F-A595-4667-B1F8-0ADABED800C9}" srcId="{0BDF54F7-4A23-4598-8142-9592C0A75E09}" destId="{D804D45E-BC94-43D2-893D-93E53E79C11D}" srcOrd="0" destOrd="0" parTransId="{DCA22470-AB68-4B9E-A3C8-0F6096FD3B8C}" sibTransId="{FB93C766-80DB-4301-88D9-105B4214814A}"/>
    <dgm:cxn modelId="{3639CBAD-B676-4A45-8EE9-2FD0A29CBBB5}" type="presOf" srcId="{76C1EEF0-33A1-4A18-A36F-EF7BF95BA92D}" destId="{C54AA64B-4EF4-422B-968A-8CABA1B0099E}" srcOrd="0" destOrd="0" presId="urn:microsoft.com/office/officeart/2005/8/layout/hierarchy3"/>
    <dgm:cxn modelId="{C0BCE31B-91C7-4EC8-B4AC-527B6CFDE0F4}" type="presOf" srcId="{D804D45E-BC94-43D2-893D-93E53E79C11D}" destId="{C0942D88-E8A7-4524-AD7E-2D4169A5278A}" srcOrd="0" destOrd="0" presId="urn:microsoft.com/office/officeart/2005/8/layout/hierarchy3"/>
    <dgm:cxn modelId="{1A7151FF-0F68-47E1-B0F5-D21BDFC19B76}" type="presOf" srcId="{458726B0-855C-4F58-9B02-608B96701A87}" destId="{379E1650-697B-4A01-AF8A-B73C6829869A}" srcOrd="0" destOrd="0" presId="urn:microsoft.com/office/officeart/2005/8/layout/hierarchy3"/>
    <dgm:cxn modelId="{A45EC3F6-3BF2-471A-861B-CF06A08C8A92}" type="presOf" srcId="{EEFDD0CF-CC90-4F7F-9F4F-E7EC0771BADB}" destId="{6712E23D-B31F-42AA-9878-470D0C5E7B47}" srcOrd="0" destOrd="0" presId="urn:microsoft.com/office/officeart/2005/8/layout/hierarchy3"/>
    <dgm:cxn modelId="{90DB08F5-3A20-42B1-9F95-422CA6DBEBA7}" type="presOf" srcId="{D00A3C6D-B59B-4CC9-BAE9-90CB9E483791}" destId="{07FEE6B3-6E72-4A15-A86B-646ABE035CA9}" srcOrd="0" destOrd="0" presId="urn:microsoft.com/office/officeart/2005/8/layout/hierarchy3"/>
    <dgm:cxn modelId="{CA9C8100-A5C1-43C9-841A-FB0F793783BC}" type="presOf" srcId="{1937FA8F-7757-4E1B-8E3D-AD6E69AF7567}" destId="{A88064E6-8ACA-426A-91FA-7260F1CE0165}" srcOrd="0" destOrd="0" presId="urn:microsoft.com/office/officeart/2005/8/layout/hierarchy3"/>
    <dgm:cxn modelId="{48D04EF3-CAAE-41D8-BAFD-5ECF50A41DEF}" srcId="{D804D45E-BC94-43D2-893D-93E53E79C11D}" destId="{ED67E836-BA12-4B64-9BD5-D8A632DD61E8}" srcOrd="3" destOrd="0" parTransId="{EEFDD0CF-CC90-4F7F-9F4F-E7EC0771BADB}" sibTransId="{CF8C2EDA-F411-4B33-9744-6E80BDBDD8F3}"/>
    <dgm:cxn modelId="{F69AE0D0-CE64-42CC-BC15-6444F1DE5622}" type="presOf" srcId="{D804D45E-BC94-43D2-893D-93E53E79C11D}" destId="{66648D6C-6105-4468-8C0E-380BED965AD2}" srcOrd="1" destOrd="0" presId="urn:microsoft.com/office/officeart/2005/8/layout/hierarchy3"/>
    <dgm:cxn modelId="{7ED340B3-F38B-4727-89DF-BE4669F8CB0B}" type="presParOf" srcId="{57EA1B94-A73D-4CDA-A0E1-452C7B5D2835}" destId="{F9BD5AF5-8341-4DCE-B0B1-9D14AB3CE117}" srcOrd="0" destOrd="0" presId="urn:microsoft.com/office/officeart/2005/8/layout/hierarchy3"/>
    <dgm:cxn modelId="{0A64B7AC-043A-4AA7-9751-E12FBE8717A1}" type="presParOf" srcId="{F9BD5AF5-8341-4DCE-B0B1-9D14AB3CE117}" destId="{41A65A69-BF55-4FEB-9EA0-D4D0F262DCE6}" srcOrd="0" destOrd="0" presId="urn:microsoft.com/office/officeart/2005/8/layout/hierarchy3"/>
    <dgm:cxn modelId="{DCD6B242-6D0B-4B59-8684-663C336EE21B}" type="presParOf" srcId="{41A65A69-BF55-4FEB-9EA0-D4D0F262DCE6}" destId="{C0942D88-E8A7-4524-AD7E-2D4169A5278A}" srcOrd="0" destOrd="0" presId="urn:microsoft.com/office/officeart/2005/8/layout/hierarchy3"/>
    <dgm:cxn modelId="{069579E7-5D1E-4DA1-B5AC-7B6C4DBE200F}" type="presParOf" srcId="{41A65A69-BF55-4FEB-9EA0-D4D0F262DCE6}" destId="{66648D6C-6105-4468-8C0E-380BED965AD2}" srcOrd="1" destOrd="0" presId="urn:microsoft.com/office/officeart/2005/8/layout/hierarchy3"/>
    <dgm:cxn modelId="{002F2187-BC39-482C-89EB-90E7D75F4501}" type="presParOf" srcId="{F9BD5AF5-8341-4DCE-B0B1-9D14AB3CE117}" destId="{F3F7B5E8-C825-4D7F-936A-A82CDC68FCBF}" srcOrd="1" destOrd="0" presId="urn:microsoft.com/office/officeart/2005/8/layout/hierarchy3"/>
    <dgm:cxn modelId="{F26B7EA8-E13E-4021-8BD1-6B78A6AC234E}" type="presParOf" srcId="{F3F7B5E8-C825-4D7F-936A-A82CDC68FCBF}" destId="{F6DEC5F2-A102-4A67-A547-5C3C60866E6F}" srcOrd="0" destOrd="0" presId="urn:microsoft.com/office/officeart/2005/8/layout/hierarchy3"/>
    <dgm:cxn modelId="{D23C98C6-50BE-438D-A125-D407AC13A666}" type="presParOf" srcId="{F3F7B5E8-C825-4D7F-936A-A82CDC68FCBF}" destId="{379E1650-697B-4A01-AF8A-B73C6829869A}" srcOrd="1" destOrd="0" presId="urn:microsoft.com/office/officeart/2005/8/layout/hierarchy3"/>
    <dgm:cxn modelId="{A9688668-C158-4BC5-9E62-2D01C72C8BC2}" type="presParOf" srcId="{F3F7B5E8-C825-4D7F-936A-A82CDC68FCBF}" destId="{C54AA64B-4EF4-422B-968A-8CABA1B0099E}" srcOrd="2" destOrd="0" presId="urn:microsoft.com/office/officeart/2005/8/layout/hierarchy3"/>
    <dgm:cxn modelId="{FBCC7F1C-3C0D-4BF0-A991-66A2635B1504}" type="presParOf" srcId="{F3F7B5E8-C825-4D7F-936A-A82CDC68FCBF}" destId="{E7C1FAD9-3910-4174-A9CF-91A1B32DA8D5}" srcOrd="3" destOrd="0" presId="urn:microsoft.com/office/officeart/2005/8/layout/hierarchy3"/>
    <dgm:cxn modelId="{D8966618-7377-4AD4-AA5A-4F673543F7C4}" type="presParOf" srcId="{F3F7B5E8-C825-4D7F-936A-A82CDC68FCBF}" destId="{379C2607-7FBD-4D84-A6F5-297823003F5D}" srcOrd="4" destOrd="0" presId="urn:microsoft.com/office/officeart/2005/8/layout/hierarchy3"/>
    <dgm:cxn modelId="{6EFE389C-E528-4882-ABFF-6E77211A41A1}" type="presParOf" srcId="{F3F7B5E8-C825-4D7F-936A-A82CDC68FCBF}" destId="{E16D0B67-1EE1-4327-B9DA-383F4EA17B6A}" srcOrd="5" destOrd="0" presId="urn:microsoft.com/office/officeart/2005/8/layout/hierarchy3"/>
    <dgm:cxn modelId="{207FDBD7-9087-40B4-BD12-52E6245300C4}" type="presParOf" srcId="{F3F7B5E8-C825-4D7F-936A-A82CDC68FCBF}" destId="{6712E23D-B31F-42AA-9878-470D0C5E7B47}" srcOrd="6" destOrd="0" presId="urn:microsoft.com/office/officeart/2005/8/layout/hierarchy3"/>
    <dgm:cxn modelId="{94CE77EF-4FBF-49BD-8ED6-0877CE0A886B}" type="presParOf" srcId="{F3F7B5E8-C825-4D7F-936A-A82CDC68FCBF}" destId="{153A48F6-0367-419D-AEA7-C3A7DE98FAC4}" srcOrd="7" destOrd="0" presId="urn:microsoft.com/office/officeart/2005/8/layout/hierarchy3"/>
    <dgm:cxn modelId="{4CCDEA89-0E6A-4BA1-85A8-BD26C232C762}" type="presParOf" srcId="{F3F7B5E8-C825-4D7F-936A-A82CDC68FCBF}" destId="{52A09413-2346-4E39-BB6F-A1DD95FFE944}" srcOrd="8" destOrd="0" presId="urn:microsoft.com/office/officeart/2005/8/layout/hierarchy3"/>
    <dgm:cxn modelId="{0334D09C-6081-4488-9DB9-4B30079EE5B8}" type="presParOf" srcId="{F3F7B5E8-C825-4D7F-936A-A82CDC68FCBF}" destId="{07FEE6B3-6E72-4A15-A86B-646ABE035CA9}" srcOrd="9" destOrd="0" presId="urn:microsoft.com/office/officeart/2005/8/layout/hierarchy3"/>
    <dgm:cxn modelId="{B35445E1-9081-40F6-BF25-D500E0BE1613}" type="presParOf" srcId="{F3F7B5E8-C825-4D7F-936A-A82CDC68FCBF}" destId="{6463A00A-C4A0-4813-ABAF-99D93F827AC8}" srcOrd="10" destOrd="0" presId="urn:microsoft.com/office/officeart/2005/8/layout/hierarchy3"/>
    <dgm:cxn modelId="{89CA2566-D54F-4CD9-AD3E-A5ADB218F4EA}" type="presParOf" srcId="{F3F7B5E8-C825-4D7F-936A-A82CDC68FCBF}" destId="{A88064E6-8ACA-426A-91FA-7260F1CE0165}"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90E965-3881-4521-AD45-061C86D6F8F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8BD86F98-999D-4BCA-B368-CD6274B8CB39}">
      <dgm:prSet phldrT="[Tekst]" custT="1"/>
      <dgm:spPr/>
      <dgm:t>
        <a:bodyPr/>
        <a:lstStyle/>
        <a:p>
          <a:r>
            <a:rPr lang="pl-PL" sz="3200" b="1" cap="small" baseline="0">
              <a:latin typeface="Times New Roman" panose="02020603050405020304" pitchFamily="18" charset="0"/>
              <a:cs typeface="Times New Roman" panose="02020603050405020304" pitchFamily="18" charset="0"/>
            </a:rPr>
            <a:t>Wyrok częściowy</a:t>
          </a:r>
        </a:p>
      </dgm:t>
    </dgm:pt>
    <dgm:pt modelId="{E0A1D199-458F-40BD-931A-0938CD2BB520}" type="parTrans" cxnId="{F7A6682A-B4C8-4E31-887C-F2DCBDB690C0}">
      <dgm:prSet/>
      <dgm:spPr/>
      <dgm:t>
        <a:bodyPr/>
        <a:lstStyle/>
        <a:p>
          <a:endParaRPr lang="pl-PL"/>
        </a:p>
      </dgm:t>
    </dgm:pt>
    <dgm:pt modelId="{5F3AE6B7-1279-4035-BD8E-EC2ADA4FBC4B}" type="sibTrans" cxnId="{F7A6682A-B4C8-4E31-887C-F2DCBDB690C0}">
      <dgm:prSet/>
      <dgm:spPr/>
      <dgm:t>
        <a:bodyPr/>
        <a:lstStyle/>
        <a:p>
          <a:endParaRPr lang="pl-PL"/>
        </a:p>
      </dgm:t>
    </dgm:pt>
    <dgm:pt modelId="{9839F556-5765-4517-8630-209D4FAF4126}">
      <dgm:prSet phldrT="[Tekst]"/>
      <dgm:spPr/>
      <dgm:t>
        <a:bodyPr/>
        <a:lstStyle/>
        <a:p>
          <a:r>
            <a:rPr lang="pl-PL">
              <a:latin typeface="Times New Roman" panose="02020603050405020304" pitchFamily="18" charset="0"/>
              <a:cs typeface="Times New Roman" panose="02020603050405020304" pitchFamily="18" charset="0"/>
            </a:rPr>
            <a:t>DOPUSZCZALNOŚĆ WYDANIA: gdy nadaje się do rozstrzygnięcia tylko część żądania lub niektóre z żądań pozwu</a:t>
          </a:r>
        </a:p>
      </dgm:t>
    </dgm:pt>
    <dgm:pt modelId="{DBD23F33-030E-4637-A673-270416144FCA}" type="parTrans" cxnId="{ABBC7878-1CFC-4CA5-8F2C-B4921F0F11BA}">
      <dgm:prSet/>
      <dgm:spPr/>
      <dgm:t>
        <a:bodyPr/>
        <a:lstStyle/>
        <a:p>
          <a:endParaRPr lang="pl-PL"/>
        </a:p>
      </dgm:t>
    </dgm:pt>
    <dgm:pt modelId="{661B6EFC-B60B-457D-A57F-F4D815A49079}" type="sibTrans" cxnId="{ABBC7878-1CFC-4CA5-8F2C-B4921F0F11BA}">
      <dgm:prSet/>
      <dgm:spPr/>
      <dgm:t>
        <a:bodyPr/>
        <a:lstStyle/>
        <a:p>
          <a:endParaRPr lang="pl-PL"/>
        </a:p>
      </dgm:t>
    </dgm:pt>
    <dgm:pt modelId="{7781044E-4A33-43D4-A43E-D03CC90FB25D}">
      <dgm:prSet phldrT="[Tekst]"/>
      <dgm:spPr/>
      <dgm:t>
        <a:bodyPr/>
        <a:lstStyle/>
        <a:p>
          <a:r>
            <a:rPr lang="pl-PL">
              <a:latin typeface="Times New Roman" panose="02020603050405020304" pitchFamily="18" charset="0"/>
              <a:cs typeface="Times New Roman" panose="02020603050405020304" pitchFamily="18" charset="0"/>
            </a:rPr>
            <a:t>podlega zaskarżeniu na zasadach ogólnych</a:t>
          </a:r>
        </a:p>
      </dgm:t>
    </dgm:pt>
    <dgm:pt modelId="{F6BD539C-6C03-46D1-A563-94FE1D2A144D}" type="parTrans" cxnId="{51FD3E89-E10D-4113-BDA6-5AD1D4E34E22}">
      <dgm:prSet/>
      <dgm:spPr/>
      <dgm:t>
        <a:bodyPr/>
        <a:lstStyle/>
        <a:p>
          <a:endParaRPr lang="pl-PL"/>
        </a:p>
      </dgm:t>
    </dgm:pt>
    <dgm:pt modelId="{831702B6-5C68-478F-AE71-0E2164D34F72}" type="sibTrans" cxnId="{51FD3E89-E10D-4113-BDA6-5AD1D4E34E22}">
      <dgm:prSet/>
      <dgm:spPr/>
      <dgm:t>
        <a:bodyPr/>
        <a:lstStyle/>
        <a:p>
          <a:endParaRPr lang="pl-PL"/>
        </a:p>
      </dgm:t>
    </dgm:pt>
    <dgm:pt modelId="{12EAE89A-1CDD-4F91-8472-E0BB24B260AC}">
      <dgm:prSet phldrT="[Tekst]"/>
      <dgm:spPr/>
      <dgm:t>
        <a:bodyPr/>
        <a:lstStyle/>
        <a:p>
          <a:r>
            <a:rPr lang="pl-PL">
              <a:latin typeface="Times New Roman" panose="02020603050405020304" pitchFamily="18" charset="0"/>
              <a:cs typeface="Times New Roman" panose="02020603050405020304" pitchFamily="18" charset="0"/>
            </a:rPr>
            <a:t>nie jest orzeczeniem kończącym postępowanie w sprawie</a:t>
          </a:r>
        </a:p>
      </dgm:t>
    </dgm:pt>
    <dgm:pt modelId="{6B800E29-1316-48B7-BCF0-BD30E7717363}" type="parTrans" cxnId="{862B1354-1DA8-4A2D-9E4F-2F936AFDBCE5}">
      <dgm:prSet/>
      <dgm:spPr/>
      <dgm:t>
        <a:bodyPr/>
        <a:lstStyle/>
        <a:p>
          <a:endParaRPr lang="pl-PL"/>
        </a:p>
      </dgm:t>
    </dgm:pt>
    <dgm:pt modelId="{FCD40726-446A-4DA7-B1AB-81AE238B7FF0}" type="sibTrans" cxnId="{862B1354-1DA8-4A2D-9E4F-2F936AFDBCE5}">
      <dgm:prSet/>
      <dgm:spPr/>
      <dgm:t>
        <a:bodyPr/>
        <a:lstStyle/>
        <a:p>
          <a:endParaRPr lang="pl-PL"/>
        </a:p>
      </dgm:t>
    </dgm:pt>
    <dgm:pt modelId="{37B691CD-BFC3-4EAE-97CB-F4F8544F8311}">
      <dgm:prSet phldrT="[Tekst]"/>
      <dgm:spPr/>
      <dgm:t>
        <a:bodyPr/>
        <a:lstStyle/>
        <a:p>
          <a:r>
            <a:rPr lang="pl-PL">
              <a:latin typeface="Times New Roman" panose="02020603050405020304" pitchFamily="18" charset="0"/>
              <a:cs typeface="Times New Roman" panose="02020603050405020304" pitchFamily="18" charset="0"/>
            </a:rPr>
            <a:t>nie zawiera orzeczenia o kosztach</a:t>
          </a:r>
        </a:p>
      </dgm:t>
    </dgm:pt>
    <dgm:pt modelId="{6B236E52-9487-4005-A940-B83254EAD7EE}" type="parTrans" cxnId="{2AF64F58-37CD-46F0-8B98-2C60889CBEB2}">
      <dgm:prSet/>
      <dgm:spPr/>
      <dgm:t>
        <a:bodyPr/>
        <a:lstStyle/>
        <a:p>
          <a:endParaRPr lang="pl-PL"/>
        </a:p>
      </dgm:t>
    </dgm:pt>
    <dgm:pt modelId="{4F03D275-F393-4950-9D73-BEC195DDA39D}" type="sibTrans" cxnId="{2AF64F58-37CD-46F0-8B98-2C60889CBEB2}">
      <dgm:prSet/>
      <dgm:spPr/>
      <dgm:t>
        <a:bodyPr/>
        <a:lstStyle/>
        <a:p>
          <a:endParaRPr lang="pl-PL"/>
        </a:p>
      </dgm:t>
    </dgm:pt>
    <dgm:pt modelId="{CDB8B293-072F-4A34-B9D0-1FD6F2605C76}">
      <dgm:prSet phldrT="[Tekst]"/>
      <dgm:spPr/>
      <dgm:t>
        <a:bodyPr/>
        <a:lstStyle/>
        <a:p>
          <a:r>
            <a:rPr lang="pl-PL">
              <a:latin typeface="Times New Roman" panose="02020603050405020304" pitchFamily="18" charset="0"/>
              <a:cs typeface="Times New Roman" panose="02020603050405020304" pitchFamily="18" charset="0"/>
            </a:rPr>
            <a:t>może być wykonalny</a:t>
          </a:r>
        </a:p>
      </dgm:t>
    </dgm:pt>
    <dgm:pt modelId="{6BF9A704-953D-4DB0-B844-922DC0343E8A}" type="parTrans" cxnId="{AE2CB84E-1925-43BC-90D4-982DBDF78093}">
      <dgm:prSet/>
      <dgm:spPr/>
      <dgm:t>
        <a:bodyPr/>
        <a:lstStyle/>
        <a:p>
          <a:endParaRPr lang="pl-PL"/>
        </a:p>
      </dgm:t>
    </dgm:pt>
    <dgm:pt modelId="{B8039C3B-A9D6-45D7-AC9F-214DB658D3AD}" type="sibTrans" cxnId="{AE2CB84E-1925-43BC-90D4-982DBDF78093}">
      <dgm:prSet/>
      <dgm:spPr/>
      <dgm:t>
        <a:bodyPr/>
        <a:lstStyle/>
        <a:p>
          <a:endParaRPr lang="pl-PL"/>
        </a:p>
      </dgm:t>
    </dgm:pt>
    <dgm:pt modelId="{8DCA1B63-B8B5-45E1-8A5B-A03F02F8D324}">
      <dgm:prSet phldrT="[Tekst]"/>
      <dgm:spPr/>
      <dgm:t>
        <a:bodyPr/>
        <a:lstStyle/>
        <a:p>
          <a:r>
            <a:rPr lang="pl-PL">
              <a:latin typeface="Times New Roman" panose="02020603050405020304" pitchFamily="18" charset="0"/>
              <a:cs typeface="Times New Roman" panose="02020603050405020304" pitchFamily="18" charset="0"/>
            </a:rPr>
            <a:t>jeżeli nadaje się do wykonania - jest tytułem egzekucyjnym, któremu można nadać klauzulę wykonalności</a:t>
          </a:r>
        </a:p>
      </dgm:t>
    </dgm:pt>
    <dgm:pt modelId="{56A40A3B-6ABD-4F79-B2B0-D3EE6B64A57D}" type="parTrans" cxnId="{A00AB4E4-CA4A-44D1-A4BA-0F2FC1A4E168}">
      <dgm:prSet/>
      <dgm:spPr/>
      <dgm:t>
        <a:bodyPr/>
        <a:lstStyle/>
        <a:p>
          <a:endParaRPr lang="pl-PL"/>
        </a:p>
      </dgm:t>
    </dgm:pt>
    <dgm:pt modelId="{1B44E6E4-831C-489E-9D61-9FDE69F1837E}" type="sibTrans" cxnId="{A00AB4E4-CA4A-44D1-A4BA-0F2FC1A4E168}">
      <dgm:prSet/>
      <dgm:spPr/>
      <dgm:t>
        <a:bodyPr/>
        <a:lstStyle/>
        <a:p>
          <a:endParaRPr lang="pl-PL"/>
        </a:p>
      </dgm:t>
    </dgm:pt>
    <dgm:pt modelId="{586FCF97-FCA2-40E8-989E-60D828BBA2E4}" type="pres">
      <dgm:prSet presAssocID="{C690E965-3881-4521-AD45-061C86D6F8F2}" presName="diagram" presStyleCnt="0">
        <dgm:presLayoutVars>
          <dgm:chPref val="1"/>
          <dgm:dir/>
          <dgm:animOne val="branch"/>
          <dgm:animLvl val="lvl"/>
          <dgm:resizeHandles/>
        </dgm:presLayoutVars>
      </dgm:prSet>
      <dgm:spPr/>
      <dgm:t>
        <a:bodyPr/>
        <a:lstStyle/>
        <a:p>
          <a:endParaRPr lang="pl-PL"/>
        </a:p>
      </dgm:t>
    </dgm:pt>
    <dgm:pt modelId="{79A26637-897F-42E1-A294-494C2C5BF258}" type="pres">
      <dgm:prSet presAssocID="{8BD86F98-999D-4BCA-B368-CD6274B8CB39}" presName="root" presStyleCnt="0"/>
      <dgm:spPr/>
    </dgm:pt>
    <dgm:pt modelId="{BFD3FE9F-2CA5-492F-9B51-0218E1DFC4F5}" type="pres">
      <dgm:prSet presAssocID="{8BD86F98-999D-4BCA-B368-CD6274B8CB39}" presName="rootComposite" presStyleCnt="0"/>
      <dgm:spPr/>
    </dgm:pt>
    <dgm:pt modelId="{748FB385-1290-4014-BE2E-A3FDB911EDFE}" type="pres">
      <dgm:prSet presAssocID="{8BD86F98-999D-4BCA-B368-CD6274B8CB39}" presName="rootText" presStyleLbl="node1" presStyleIdx="0" presStyleCnt="1" custScaleX="400267"/>
      <dgm:spPr/>
      <dgm:t>
        <a:bodyPr/>
        <a:lstStyle/>
        <a:p>
          <a:endParaRPr lang="pl-PL"/>
        </a:p>
      </dgm:t>
    </dgm:pt>
    <dgm:pt modelId="{599A010C-4439-40E5-BE45-CEA4EC5FDA85}" type="pres">
      <dgm:prSet presAssocID="{8BD86F98-999D-4BCA-B368-CD6274B8CB39}" presName="rootConnector" presStyleLbl="node1" presStyleIdx="0" presStyleCnt="1"/>
      <dgm:spPr/>
      <dgm:t>
        <a:bodyPr/>
        <a:lstStyle/>
        <a:p>
          <a:endParaRPr lang="pl-PL"/>
        </a:p>
      </dgm:t>
    </dgm:pt>
    <dgm:pt modelId="{24716971-6A29-440F-83F1-D4DF1FD8BA92}" type="pres">
      <dgm:prSet presAssocID="{8BD86F98-999D-4BCA-B368-CD6274B8CB39}" presName="childShape" presStyleCnt="0"/>
      <dgm:spPr/>
    </dgm:pt>
    <dgm:pt modelId="{AC0FADBA-82F0-42A6-B355-CD35C7D8FD3D}" type="pres">
      <dgm:prSet presAssocID="{DBD23F33-030E-4637-A673-270416144FCA}" presName="Name13" presStyleLbl="parChTrans1D2" presStyleIdx="0" presStyleCnt="6" custSzX="618589"/>
      <dgm:spPr/>
      <dgm:t>
        <a:bodyPr/>
        <a:lstStyle/>
        <a:p>
          <a:endParaRPr lang="pl-PL"/>
        </a:p>
      </dgm:t>
    </dgm:pt>
    <dgm:pt modelId="{DDA3DFB9-2190-4B6E-A967-E0D6D8037A83}" type="pres">
      <dgm:prSet presAssocID="{9839F556-5765-4517-8630-209D4FAF4126}" presName="childText" presStyleLbl="bgAcc1" presStyleIdx="0" presStyleCnt="6" custScaleX="400267">
        <dgm:presLayoutVars>
          <dgm:bulletEnabled val="1"/>
        </dgm:presLayoutVars>
      </dgm:prSet>
      <dgm:spPr/>
      <dgm:t>
        <a:bodyPr/>
        <a:lstStyle/>
        <a:p>
          <a:endParaRPr lang="pl-PL"/>
        </a:p>
      </dgm:t>
    </dgm:pt>
    <dgm:pt modelId="{04A23AE2-E3E8-4E41-9D2B-CA156D65EB4D}" type="pres">
      <dgm:prSet presAssocID="{F6BD539C-6C03-46D1-A563-94FE1D2A144D}" presName="Name13" presStyleLbl="parChTrans1D2" presStyleIdx="1" presStyleCnt="6" custSzX="618589"/>
      <dgm:spPr/>
      <dgm:t>
        <a:bodyPr/>
        <a:lstStyle/>
        <a:p>
          <a:endParaRPr lang="pl-PL"/>
        </a:p>
      </dgm:t>
    </dgm:pt>
    <dgm:pt modelId="{4D879F37-9AA1-4707-8EE9-6DE99097FE1D}" type="pres">
      <dgm:prSet presAssocID="{7781044E-4A33-43D4-A43E-D03CC90FB25D}" presName="childText" presStyleLbl="bgAcc1" presStyleIdx="1" presStyleCnt="6" custScaleX="400267">
        <dgm:presLayoutVars>
          <dgm:bulletEnabled val="1"/>
        </dgm:presLayoutVars>
      </dgm:prSet>
      <dgm:spPr/>
      <dgm:t>
        <a:bodyPr/>
        <a:lstStyle/>
        <a:p>
          <a:endParaRPr lang="pl-PL"/>
        </a:p>
      </dgm:t>
    </dgm:pt>
    <dgm:pt modelId="{5850AC7A-3AD6-4711-B9A8-DA01E511FB51}" type="pres">
      <dgm:prSet presAssocID="{6B800E29-1316-48B7-BCF0-BD30E7717363}" presName="Name13" presStyleLbl="parChTrans1D2" presStyleIdx="2" presStyleCnt="6" custSzX="618589"/>
      <dgm:spPr/>
      <dgm:t>
        <a:bodyPr/>
        <a:lstStyle/>
        <a:p>
          <a:endParaRPr lang="pl-PL"/>
        </a:p>
      </dgm:t>
    </dgm:pt>
    <dgm:pt modelId="{98DBE149-C5DE-4B94-B0C7-98207879297A}" type="pres">
      <dgm:prSet presAssocID="{12EAE89A-1CDD-4F91-8472-E0BB24B260AC}" presName="childText" presStyleLbl="bgAcc1" presStyleIdx="2" presStyleCnt="6" custScaleX="400267">
        <dgm:presLayoutVars>
          <dgm:bulletEnabled val="1"/>
        </dgm:presLayoutVars>
      </dgm:prSet>
      <dgm:spPr/>
      <dgm:t>
        <a:bodyPr/>
        <a:lstStyle/>
        <a:p>
          <a:endParaRPr lang="pl-PL"/>
        </a:p>
      </dgm:t>
    </dgm:pt>
    <dgm:pt modelId="{0BABD1DE-19D0-484F-8124-C51181100515}" type="pres">
      <dgm:prSet presAssocID="{6B236E52-9487-4005-A940-B83254EAD7EE}" presName="Name13" presStyleLbl="parChTrans1D2" presStyleIdx="3" presStyleCnt="6" custSzX="618589"/>
      <dgm:spPr/>
      <dgm:t>
        <a:bodyPr/>
        <a:lstStyle/>
        <a:p>
          <a:endParaRPr lang="pl-PL"/>
        </a:p>
      </dgm:t>
    </dgm:pt>
    <dgm:pt modelId="{6482BF5D-C71C-4D8E-9BF4-B23FB92F11CE}" type="pres">
      <dgm:prSet presAssocID="{37B691CD-BFC3-4EAE-97CB-F4F8544F8311}" presName="childText" presStyleLbl="bgAcc1" presStyleIdx="3" presStyleCnt="6" custScaleX="400267">
        <dgm:presLayoutVars>
          <dgm:bulletEnabled val="1"/>
        </dgm:presLayoutVars>
      </dgm:prSet>
      <dgm:spPr/>
      <dgm:t>
        <a:bodyPr/>
        <a:lstStyle/>
        <a:p>
          <a:endParaRPr lang="pl-PL"/>
        </a:p>
      </dgm:t>
    </dgm:pt>
    <dgm:pt modelId="{B8A7DF75-9587-4E9E-9CF5-1FC4085F0F3D}" type="pres">
      <dgm:prSet presAssocID="{6BF9A704-953D-4DB0-B844-922DC0343E8A}" presName="Name13" presStyleLbl="parChTrans1D2" presStyleIdx="4" presStyleCnt="6" custSzX="618589"/>
      <dgm:spPr/>
      <dgm:t>
        <a:bodyPr/>
        <a:lstStyle/>
        <a:p>
          <a:endParaRPr lang="pl-PL"/>
        </a:p>
      </dgm:t>
    </dgm:pt>
    <dgm:pt modelId="{5B4FDBF0-CAF0-4701-BA90-F32AEA24E07F}" type="pres">
      <dgm:prSet presAssocID="{CDB8B293-072F-4A34-B9D0-1FD6F2605C76}" presName="childText" presStyleLbl="bgAcc1" presStyleIdx="4" presStyleCnt="6" custScaleX="400267">
        <dgm:presLayoutVars>
          <dgm:bulletEnabled val="1"/>
        </dgm:presLayoutVars>
      </dgm:prSet>
      <dgm:spPr/>
      <dgm:t>
        <a:bodyPr/>
        <a:lstStyle/>
        <a:p>
          <a:endParaRPr lang="pl-PL"/>
        </a:p>
      </dgm:t>
    </dgm:pt>
    <dgm:pt modelId="{A144177B-DD89-4D75-8E40-E538CC7E88BE}" type="pres">
      <dgm:prSet presAssocID="{56A40A3B-6ABD-4F79-B2B0-D3EE6B64A57D}" presName="Name13" presStyleLbl="parChTrans1D2" presStyleIdx="5" presStyleCnt="6" custSzX="618589"/>
      <dgm:spPr/>
      <dgm:t>
        <a:bodyPr/>
        <a:lstStyle/>
        <a:p>
          <a:endParaRPr lang="pl-PL"/>
        </a:p>
      </dgm:t>
    </dgm:pt>
    <dgm:pt modelId="{370F9D29-7493-479B-88E6-D6C5A0503531}" type="pres">
      <dgm:prSet presAssocID="{8DCA1B63-B8B5-45E1-8A5B-A03F02F8D324}" presName="childText" presStyleLbl="bgAcc1" presStyleIdx="5" presStyleCnt="6" custScaleX="400267">
        <dgm:presLayoutVars>
          <dgm:bulletEnabled val="1"/>
        </dgm:presLayoutVars>
      </dgm:prSet>
      <dgm:spPr/>
      <dgm:t>
        <a:bodyPr/>
        <a:lstStyle/>
        <a:p>
          <a:endParaRPr lang="pl-PL"/>
        </a:p>
      </dgm:t>
    </dgm:pt>
  </dgm:ptLst>
  <dgm:cxnLst>
    <dgm:cxn modelId="{688F36A5-BB2E-42D7-B0D3-C7C16D29E6B3}" type="presOf" srcId="{6B800E29-1316-48B7-BCF0-BD30E7717363}" destId="{5850AC7A-3AD6-4711-B9A8-DA01E511FB51}" srcOrd="0" destOrd="0" presId="urn:microsoft.com/office/officeart/2005/8/layout/hierarchy3"/>
    <dgm:cxn modelId="{BFE1A729-CC3A-45F0-9E1C-38FBD81DF507}" type="presOf" srcId="{F6BD539C-6C03-46D1-A563-94FE1D2A144D}" destId="{04A23AE2-E3E8-4E41-9D2B-CA156D65EB4D}" srcOrd="0" destOrd="0" presId="urn:microsoft.com/office/officeart/2005/8/layout/hierarchy3"/>
    <dgm:cxn modelId="{639FF479-6114-466C-B745-3CE9528F9143}" type="presOf" srcId="{37B691CD-BFC3-4EAE-97CB-F4F8544F8311}" destId="{6482BF5D-C71C-4D8E-9BF4-B23FB92F11CE}" srcOrd="0" destOrd="0" presId="urn:microsoft.com/office/officeart/2005/8/layout/hierarchy3"/>
    <dgm:cxn modelId="{D733D58C-8A05-4DE1-990B-16D0A4800034}" type="presOf" srcId="{7781044E-4A33-43D4-A43E-D03CC90FB25D}" destId="{4D879F37-9AA1-4707-8EE9-6DE99097FE1D}" srcOrd="0" destOrd="0" presId="urn:microsoft.com/office/officeart/2005/8/layout/hierarchy3"/>
    <dgm:cxn modelId="{AE2CB84E-1925-43BC-90D4-982DBDF78093}" srcId="{8BD86F98-999D-4BCA-B368-CD6274B8CB39}" destId="{CDB8B293-072F-4A34-B9D0-1FD6F2605C76}" srcOrd="4" destOrd="0" parTransId="{6BF9A704-953D-4DB0-B844-922DC0343E8A}" sibTransId="{B8039C3B-A9D6-45D7-AC9F-214DB658D3AD}"/>
    <dgm:cxn modelId="{ABBC7878-1CFC-4CA5-8F2C-B4921F0F11BA}" srcId="{8BD86F98-999D-4BCA-B368-CD6274B8CB39}" destId="{9839F556-5765-4517-8630-209D4FAF4126}" srcOrd="0" destOrd="0" parTransId="{DBD23F33-030E-4637-A673-270416144FCA}" sibTransId="{661B6EFC-B60B-457D-A57F-F4D815A49079}"/>
    <dgm:cxn modelId="{0F38310C-EA64-47B2-BA2F-742088476F5C}" type="presOf" srcId="{8BD86F98-999D-4BCA-B368-CD6274B8CB39}" destId="{748FB385-1290-4014-BE2E-A3FDB911EDFE}" srcOrd="0" destOrd="0" presId="urn:microsoft.com/office/officeart/2005/8/layout/hierarchy3"/>
    <dgm:cxn modelId="{ADC4EA69-36C1-4ADD-A595-44B376E84F7B}" type="presOf" srcId="{C690E965-3881-4521-AD45-061C86D6F8F2}" destId="{586FCF97-FCA2-40E8-989E-60D828BBA2E4}" srcOrd="0" destOrd="0" presId="urn:microsoft.com/office/officeart/2005/8/layout/hierarchy3"/>
    <dgm:cxn modelId="{A00AB4E4-CA4A-44D1-A4BA-0F2FC1A4E168}" srcId="{8BD86F98-999D-4BCA-B368-CD6274B8CB39}" destId="{8DCA1B63-B8B5-45E1-8A5B-A03F02F8D324}" srcOrd="5" destOrd="0" parTransId="{56A40A3B-6ABD-4F79-B2B0-D3EE6B64A57D}" sibTransId="{1B44E6E4-831C-489E-9D61-9FDE69F1837E}"/>
    <dgm:cxn modelId="{68C7D6D4-0EE6-461A-B107-08B09BDDF279}" type="presOf" srcId="{6BF9A704-953D-4DB0-B844-922DC0343E8A}" destId="{B8A7DF75-9587-4E9E-9CF5-1FC4085F0F3D}" srcOrd="0" destOrd="0" presId="urn:microsoft.com/office/officeart/2005/8/layout/hierarchy3"/>
    <dgm:cxn modelId="{AFE33B51-1EE0-4AE9-9761-F5080B4E9736}" type="presOf" srcId="{8BD86F98-999D-4BCA-B368-CD6274B8CB39}" destId="{599A010C-4439-40E5-BE45-CEA4EC5FDA85}" srcOrd="1" destOrd="0" presId="urn:microsoft.com/office/officeart/2005/8/layout/hierarchy3"/>
    <dgm:cxn modelId="{F7A6682A-B4C8-4E31-887C-F2DCBDB690C0}" srcId="{C690E965-3881-4521-AD45-061C86D6F8F2}" destId="{8BD86F98-999D-4BCA-B368-CD6274B8CB39}" srcOrd="0" destOrd="0" parTransId="{E0A1D199-458F-40BD-931A-0938CD2BB520}" sibTransId="{5F3AE6B7-1279-4035-BD8E-EC2ADA4FBC4B}"/>
    <dgm:cxn modelId="{DA759B83-026C-4344-B767-05BD714D913D}" type="presOf" srcId="{6B236E52-9487-4005-A940-B83254EAD7EE}" destId="{0BABD1DE-19D0-484F-8124-C51181100515}" srcOrd="0" destOrd="0" presId="urn:microsoft.com/office/officeart/2005/8/layout/hierarchy3"/>
    <dgm:cxn modelId="{2AF64F58-37CD-46F0-8B98-2C60889CBEB2}" srcId="{8BD86F98-999D-4BCA-B368-CD6274B8CB39}" destId="{37B691CD-BFC3-4EAE-97CB-F4F8544F8311}" srcOrd="3" destOrd="0" parTransId="{6B236E52-9487-4005-A940-B83254EAD7EE}" sibTransId="{4F03D275-F393-4950-9D73-BEC195DDA39D}"/>
    <dgm:cxn modelId="{2D64E799-45F4-44AC-948B-9090A147C3C1}" type="presOf" srcId="{56A40A3B-6ABD-4F79-B2B0-D3EE6B64A57D}" destId="{A144177B-DD89-4D75-8E40-E538CC7E88BE}" srcOrd="0" destOrd="0" presId="urn:microsoft.com/office/officeart/2005/8/layout/hierarchy3"/>
    <dgm:cxn modelId="{988C6445-1F67-45C6-9B9A-F5730F24D186}" type="presOf" srcId="{9839F556-5765-4517-8630-209D4FAF4126}" destId="{DDA3DFB9-2190-4B6E-A967-E0D6D8037A83}" srcOrd="0" destOrd="0" presId="urn:microsoft.com/office/officeart/2005/8/layout/hierarchy3"/>
    <dgm:cxn modelId="{51FD3E89-E10D-4113-BDA6-5AD1D4E34E22}" srcId="{8BD86F98-999D-4BCA-B368-CD6274B8CB39}" destId="{7781044E-4A33-43D4-A43E-D03CC90FB25D}" srcOrd="1" destOrd="0" parTransId="{F6BD539C-6C03-46D1-A563-94FE1D2A144D}" sibTransId="{831702B6-5C68-478F-AE71-0E2164D34F72}"/>
    <dgm:cxn modelId="{BA724BF2-DE7F-42B8-A65F-B8908F300F14}" type="presOf" srcId="{DBD23F33-030E-4637-A673-270416144FCA}" destId="{AC0FADBA-82F0-42A6-B355-CD35C7D8FD3D}" srcOrd="0" destOrd="0" presId="urn:microsoft.com/office/officeart/2005/8/layout/hierarchy3"/>
    <dgm:cxn modelId="{FEA1333B-47EC-4551-9BBF-8574542B94EA}" type="presOf" srcId="{8DCA1B63-B8B5-45E1-8A5B-A03F02F8D324}" destId="{370F9D29-7493-479B-88E6-D6C5A0503531}" srcOrd="0" destOrd="0" presId="urn:microsoft.com/office/officeart/2005/8/layout/hierarchy3"/>
    <dgm:cxn modelId="{469A69A6-C215-47C3-956F-207FA60814FF}" type="presOf" srcId="{12EAE89A-1CDD-4F91-8472-E0BB24B260AC}" destId="{98DBE149-C5DE-4B94-B0C7-98207879297A}" srcOrd="0" destOrd="0" presId="urn:microsoft.com/office/officeart/2005/8/layout/hierarchy3"/>
    <dgm:cxn modelId="{3A73B9E4-F355-4A8D-B417-A9B86FA0FBD4}" type="presOf" srcId="{CDB8B293-072F-4A34-B9D0-1FD6F2605C76}" destId="{5B4FDBF0-CAF0-4701-BA90-F32AEA24E07F}" srcOrd="0" destOrd="0" presId="urn:microsoft.com/office/officeart/2005/8/layout/hierarchy3"/>
    <dgm:cxn modelId="{862B1354-1DA8-4A2D-9E4F-2F936AFDBCE5}" srcId="{8BD86F98-999D-4BCA-B368-CD6274B8CB39}" destId="{12EAE89A-1CDD-4F91-8472-E0BB24B260AC}" srcOrd="2" destOrd="0" parTransId="{6B800E29-1316-48B7-BCF0-BD30E7717363}" sibTransId="{FCD40726-446A-4DA7-B1AB-81AE238B7FF0}"/>
    <dgm:cxn modelId="{3ED534A6-1462-4419-9C0F-466826689CD5}" type="presParOf" srcId="{586FCF97-FCA2-40E8-989E-60D828BBA2E4}" destId="{79A26637-897F-42E1-A294-494C2C5BF258}" srcOrd="0" destOrd="0" presId="urn:microsoft.com/office/officeart/2005/8/layout/hierarchy3"/>
    <dgm:cxn modelId="{78A47C2E-C208-4695-81B4-38E6369F4CD7}" type="presParOf" srcId="{79A26637-897F-42E1-A294-494C2C5BF258}" destId="{BFD3FE9F-2CA5-492F-9B51-0218E1DFC4F5}" srcOrd="0" destOrd="0" presId="urn:microsoft.com/office/officeart/2005/8/layout/hierarchy3"/>
    <dgm:cxn modelId="{B98B92C7-915D-4A17-92B8-1DE5A6B23A54}" type="presParOf" srcId="{BFD3FE9F-2CA5-492F-9B51-0218E1DFC4F5}" destId="{748FB385-1290-4014-BE2E-A3FDB911EDFE}" srcOrd="0" destOrd="0" presId="urn:microsoft.com/office/officeart/2005/8/layout/hierarchy3"/>
    <dgm:cxn modelId="{8B861C95-B990-460E-900D-FF0150704463}" type="presParOf" srcId="{BFD3FE9F-2CA5-492F-9B51-0218E1DFC4F5}" destId="{599A010C-4439-40E5-BE45-CEA4EC5FDA85}" srcOrd="1" destOrd="0" presId="urn:microsoft.com/office/officeart/2005/8/layout/hierarchy3"/>
    <dgm:cxn modelId="{0139C075-CBBC-4D85-8039-ED455DEBE5FF}" type="presParOf" srcId="{79A26637-897F-42E1-A294-494C2C5BF258}" destId="{24716971-6A29-440F-83F1-D4DF1FD8BA92}" srcOrd="1" destOrd="0" presId="urn:microsoft.com/office/officeart/2005/8/layout/hierarchy3"/>
    <dgm:cxn modelId="{A83CA0A5-AD81-4A68-A069-21B31F3C660B}" type="presParOf" srcId="{24716971-6A29-440F-83F1-D4DF1FD8BA92}" destId="{AC0FADBA-82F0-42A6-B355-CD35C7D8FD3D}" srcOrd="0" destOrd="0" presId="urn:microsoft.com/office/officeart/2005/8/layout/hierarchy3"/>
    <dgm:cxn modelId="{FBC6AAFA-B1EA-437E-9E68-E1C13533F811}" type="presParOf" srcId="{24716971-6A29-440F-83F1-D4DF1FD8BA92}" destId="{DDA3DFB9-2190-4B6E-A967-E0D6D8037A83}" srcOrd="1" destOrd="0" presId="urn:microsoft.com/office/officeart/2005/8/layout/hierarchy3"/>
    <dgm:cxn modelId="{2219220B-F21B-4CB4-8947-6D58AF811E78}" type="presParOf" srcId="{24716971-6A29-440F-83F1-D4DF1FD8BA92}" destId="{04A23AE2-E3E8-4E41-9D2B-CA156D65EB4D}" srcOrd="2" destOrd="0" presId="urn:microsoft.com/office/officeart/2005/8/layout/hierarchy3"/>
    <dgm:cxn modelId="{8A28385A-DC3A-4077-AEFA-30165849D905}" type="presParOf" srcId="{24716971-6A29-440F-83F1-D4DF1FD8BA92}" destId="{4D879F37-9AA1-4707-8EE9-6DE99097FE1D}" srcOrd="3" destOrd="0" presId="urn:microsoft.com/office/officeart/2005/8/layout/hierarchy3"/>
    <dgm:cxn modelId="{BFE3F70A-B72B-4818-8507-D02FB887EC45}" type="presParOf" srcId="{24716971-6A29-440F-83F1-D4DF1FD8BA92}" destId="{5850AC7A-3AD6-4711-B9A8-DA01E511FB51}" srcOrd="4" destOrd="0" presId="urn:microsoft.com/office/officeart/2005/8/layout/hierarchy3"/>
    <dgm:cxn modelId="{F730121F-3A51-4A17-8001-CD33DA21AF2C}" type="presParOf" srcId="{24716971-6A29-440F-83F1-D4DF1FD8BA92}" destId="{98DBE149-C5DE-4B94-B0C7-98207879297A}" srcOrd="5" destOrd="0" presId="urn:microsoft.com/office/officeart/2005/8/layout/hierarchy3"/>
    <dgm:cxn modelId="{2772D5DC-6DDC-414F-BAA2-BDF4A162A43C}" type="presParOf" srcId="{24716971-6A29-440F-83F1-D4DF1FD8BA92}" destId="{0BABD1DE-19D0-484F-8124-C51181100515}" srcOrd="6" destOrd="0" presId="urn:microsoft.com/office/officeart/2005/8/layout/hierarchy3"/>
    <dgm:cxn modelId="{BD814097-D210-4224-BE5A-560DD4CDF83E}" type="presParOf" srcId="{24716971-6A29-440F-83F1-D4DF1FD8BA92}" destId="{6482BF5D-C71C-4D8E-9BF4-B23FB92F11CE}" srcOrd="7" destOrd="0" presId="urn:microsoft.com/office/officeart/2005/8/layout/hierarchy3"/>
    <dgm:cxn modelId="{F1C57EE8-CADD-416E-92F9-281378419FDE}" type="presParOf" srcId="{24716971-6A29-440F-83F1-D4DF1FD8BA92}" destId="{B8A7DF75-9587-4E9E-9CF5-1FC4085F0F3D}" srcOrd="8" destOrd="0" presId="urn:microsoft.com/office/officeart/2005/8/layout/hierarchy3"/>
    <dgm:cxn modelId="{B5E0B845-E2FA-4442-A1AD-B38117B763F2}" type="presParOf" srcId="{24716971-6A29-440F-83F1-D4DF1FD8BA92}" destId="{5B4FDBF0-CAF0-4701-BA90-F32AEA24E07F}" srcOrd="9" destOrd="0" presId="urn:microsoft.com/office/officeart/2005/8/layout/hierarchy3"/>
    <dgm:cxn modelId="{BAE7ED04-CE2A-4255-9A8C-765B160E94DD}" type="presParOf" srcId="{24716971-6A29-440F-83F1-D4DF1FD8BA92}" destId="{A144177B-DD89-4D75-8E40-E538CC7E88BE}" srcOrd="10" destOrd="0" presId="urn:microsoft.com/office/officeart/2005/8/layout/hierarchy3"/>
    <dgm:cxn modelId="{73F6A3FA-33CE-4E68-AF54-9A4505B6DBD1}" type="presParOf" srcId="{24716971-6A29-440F-83F1-D4DF1FD8BA92}" destId="{370F9D29-7493-479B-88E6-D6C5A0503531}"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2CC502-87B1-41F9-8770-109613C12F6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FE4A93A6-B8F6-4C5D-8BE4-36414C887AAB}">
      <dgm:prSet phldrT="[Tekst]" custT="1"/>
      <dgm:spPr/>
      <dgm:t>
        <a:bodyPr/>
        <a:lstStyle/>
        <a:p>
          <a:r>
            <a:rPr lang="pl-PL" sz="3200" b="1" cap="small" baseline="0">
              <a:latin typeface="Times New Roman" panose="02020603050405020304" pitchFamily="18" charset="0"/>
              <a:cs typeface="Times New Roman" panose="02020603050405020304" pitchFamily="18" charset="0"/>
            </a:rPr>
            <a:t>Wyrok zaoczny</a:t>
          </a:r>
        </a:p>
      </dgm:t>
    </dgm:pt>
    <dgm:pt modelId="{F8256AA9-D302-45CE-B8A9-B21BB5A0CF9E}" type="parTrans" cxnId="{C7DF082E-C982-470B-824C-0EBFC400A076}">
      <dgm:prSet/>
      <dgm:spPr/>
      <dgm:t>
        <a:bodyPr/>
        <a:lstStyle/>
        <a:p>
          <a:endParaRPr lang="pl-PL"/>
        </a:p>
      </dgm:t>
    </dgm:pt>
    <dgm:pt modelId="{BBCC8BDC-94BD-4A89-BFD8-749B80494273}" type="sibTrans" cxnId="{C7DF082E-C982-470B-824C-0EBFC400A076}">
      <dgm:prSet/>
      <dgm:spPr/>
      <dgm:t>
        <a:bodyPr/>
        <a:lstStyle/>
        <a:p>
          <a:endParaRPr lang="pl-PL"/>
        </a:p>
      </dgm:t>
    </dgm:pt>
    <dgm:pt modelId="{E981D240-613D-4388-9104-3E1E554E8773}">
      <dgm:prSet phldrT="[Tekst]"/>
      <dgm:spPr/>
      <dgm:t>
        <a:bodyPr/>
        <a:lstStyle/>
        <a:p>
          <a:r>
            <a:rPr lang="pl-PL">
              <a:latin typeface="Times New Roman" panose="02020603050405020304" pitchFamily="18" charset="0"/>
              <a:cs typeface="Times New Roman" panose="02020603050405020304" pitchFamily="18" charset="0"/>
            </a:rPr>
            <a:t>wydawany gdy pozwany nie wdał się w spór co do istoty sprawy</a:t>
          </a:r>
        </a:p>
      </dgm:t>
    </dgm:pt>
    <dgm:pt modelId="{964F130E-FDE4-4977-861E-5BB613C8AEC9}" type="parTrans" cxnId="{4A0A6C7A-4E2A-417E-9E24-77241D8EA752}">
      <dgm:prSet/>
      <dgm:spPr/>
      <dgm:t>
        <a:bodyPr/>
        <a:lstStyle/>
        <a:p>
          <a:endParaRPr lang="pl-PL"/>
        </a:p>
      </dgm:t>
    </dgm:pt>
    <dgm:pt modelId="{E3F9058D-736C-4EB3-9CF8-17856A3DA9FE}" type="sibTrans" cxnId="{4A0A6C7A-4E2A-417E-9E24-77241D8EA752}">
      <dgm:prSet/>
      <dgm:spPr/>
      <dgm:t>
        <a:bodyPr/>
        <a:lstStyle/>
        <a:p>
          <a:endParaRPr lang="pl-PL"/>
        </a:p>
      </dgm:t>
    </dgm:pt>
    <dgm:pt modelId="{DFE9C904-5351-4229-9696-C5BA93D8CC0E}">
      <dgm:prSet phldrT="[Tekst]"/>
      <dgm:spPr/>
      <dgm:t>
        <a:bodyPr/>
        <a:lstStyle/>
        <a:p>
          <a:r>
            <a:rPr lang="pl-PL">
              <a:latin typeface="Times New Roman" panose="02020603050405020304" pitchFamily="18" charset="0"/>
              <a:cs typeface="Times New Roman" panose="02020603050405020304" pitchFamily="18" charset="0"/>
            </a:rPr>
            <a:t>PRZESŁANKI WYDANIA: </a:t>
          </a:r>
        </a:p>
      </dgm:t>
    </dgm:pt>
    <dgm:pt modelId="{085F6275-55A3-405A-8A22-C6D1F542D5C3}" type="parTrans" cxnId="{B6762A84-3DFC-4292-A0D9-57CD2CC43A61}">
      <dgm:prSet/>
      <dgm:spPr/>
      <dgm:t>
        <a:bodyPr/>
        <a:lstStyle/>
        <a:p>
          <a:endParaRPr lang="pl-PL"/>
        </a:p>
      </dgm:t>
    </dgm:pt>
    <dgm:pt modelId="{4BA0BE81-1842-4D9E-A3E9-CE3854E133AE}" type="sibTrans" cxnId="{B6762A84-3DFC-4292-A0D9-57CD2CC43A61}">
      <dgm:prSet/>
      <dgm:spPr/>
      <dgm:t>
        <a:bodyPr/>
        <a:lstStyle/>
        <a:p>
          <a:endParaRPr lang="pl-PL"/>
        </a:p>
      </dgm:t>
    </dgm:pt>
    <dgm:pt modelId="{EC206639-82DA-4871-894C-0B173928B12E}">
      <dgm:prSet phldrT="[Tekst]"/>
      <dgm:spPr/>
      <dgm:t>
        <a:bodyPr/>
        <a:lstStyle/>
        <a:p>
          <a:r>
            <a:rPr lang="pl-PL">
              <a:latin typeface="Times New Roman" panose="02020603050405020304" pitchFamily="18" charset="0"/>
              <a:cs typeface="Times New Roman" panose="02020603050405020304" pitchFamily="18" charset="0"/>
            </a:rPr>
            <a:t>pozwany nie stawił się na posiedzenie wyznaczone na rozprawę</a:t>
          </a:r>
        </a:p>
      </dgm:t>
    </dgm:pt>
    <dgm:pt modelId="{A7FF1B99-9705-420D-941D-07168F7508B5}" type="parTrans" cxnId="{5516ACA9-337E-4121-A02D-16A269A81F4D}">
      <dgm:prSet/>
      <dgm:spPr/>
      <dgm:t>
        <a:bodyPr/>
        <a:lstStyle/>
        <a:p>
          <a:endParaRPr lang="pl-PL"/>
        </a:p>
      </dgm:t>
    </dgm:pt>
    <dgm:pt modelId="{C1AF1D54-F965-4D30-B3E1-DBA5573BFFFD}" type="sibTrans" cxnId="{5516ACA9-337E-4121-A02D-16A269A81F4D}">
      <dgm:prSet/>
      <dgm:spPr/>
      <dgm:t>
        <a:bodyPr/>
        <a:lstStyle/>
        <a:p>
          <a:endParaRPr lang="pl-PL"/>
        </a:p>
      </dgm:t>
    </dgm:pt>
    <dgm:pt modelId="{D41BEB7C-1A84-4F0D-A5D7-05545F653713}">
      <dgm:prSet phldrT="[Tekst]"/>
      <dgm:spPr/>
      <dgm:t>
        <a:bodyPr/>
        <a:lstStyle/>
        <a:p>
          <a:r>
            <a:rPr lang="pl-PL">
              <a:latin typeface="Times New Roman" panose="02020603050405020304" pitchFamily="18" charset="0"/>
              <a:cs typeface="Times New Roman" panose="02020603050405020304" pitchFamily="18" charset="0"/>
            </a:rPr>
            <a:t>pozwany, mimo stawienia się nie bierze udziału w rozprawie</a:t>
          </a:r>
        </a:p>
      </dgm:t>
    </dgm:pt>
    <dgm:pt modelId="{160A434A-85C0-47D0-861F-C447ED76E439}" type="parTrans" cxnId="{47BD095B-75B2-4542-BB3F-50BBA1E6E3B5}">
      <dgm:prSet/>
      <dgm:spPr/>
      <dgm:t>
        <a:bodyPr/>
        <a:lstStyle/>
        <a:p>
          <a:endParaRPr lang="pl-PL"/>
        </a:p>
      </dgm:t>
    </dgm:pt>
    <dgm:pt modelId="{17F91FF6-5D6D-4E74-B99A-A40A9387A71B}" type="sibTrans" cxnId="{47BD095B-75B2-4542-BB3F-50BBA1E6E3B5}">
      <dgm:prSet/>
      <dgm:spPr/>
      <dgm:t>
        <a:bodyPr/>
        <a:lstStyle/>
        <a:p>
          <a:endParaRPr lang="pl-PL"/>
        </a:p>
      </dgm:t>
    </dgm:pt>
    <dgm:pt modelId="{577BBF9E-53E6-4277-A323-BA95660F0972}">
      <dgm:prSet phldrT="[Tekst]"/>
      <dgm:spPr/>
      <dgm:t>
        <a:bodyPr/>
        <a:lstStyle/>
        <a:p>
          <a:r>
            <a:rPr lang="pl-PL">
              <a:latin typeface="Times New Roman" panose="02020603050405020304" pitchFamily="18" charset="0"/>
              <a:cs typeface="Times New Roman" panose="02020603050405020304" pitchFamily="18" charset="0"/>
            </a:rPr>
            <a:t>złożenie jakiekolwiek oświadczenia przez pozwanego, choćby dotyczącego powstrzymania się od ustosunkowania się do twierdzeń powoda, niweczy możliwość wydania przez sąd wyroku zaocznego</a:t>
          </a:r>
        </a:p>
      </dgm:t>
    </dgm:pt>
    <dgm:pt modelId="{DF5972A5-D3EE-4BE4-B258-DC05311644C6}" type="parTrans" cxnId="{E15BD38E-0663-4249-A5B3-AFFD8674591D}">
      <dgm:prSet/>
      <dgm:spPr/>
      <dgm:t>
        <a:bodyPr/>
        <a:lstStyle/>
        <a:p>
          <a:endParaRPr lang="pl-PL"/>
        </a:p>
      </dgm:t>
    </dgm:pt>
    <dgm:pt modelId="{A534CA81-BB86-4EDA-9037-DF5A4FDD9D69}" type="sibTrans" cxnId="{E15BD38E-0663-4249-A5B3-AFFD8674591D}">
      <dgm:prSet/>
      <dgm:spPr/>
      <dgm:t>
        <a:bodyPr/>
        <a:lstStyle/>
        <a:p>
          <a:endParaRPr lang="pl-PL"/>
        </a:p>
      </dgm:t>
    </dgm:pt>
    <dgm:pt modelId="{3DE404F0-08BA-442A-8DC5-5F32D4D70BD7}">
      <dgm:prSet phldrT="[Tekst]"/>
      <dgm:spPr/>
      <dgm:t>
        <a:bodyPr/>
        <a:lstStyle/>
        <a:p>
          <a:r>
            <a:rPr lang="pl-PL" b="1">
              <a:latin typeface="Times New Roman" panose="02020603050405020304" pitchFamily="18" charset="0"/>
              <a:cs typeface="Times New Roman" panose="02020603050405020304" pitchFamily="18" charset="0"/>
            </a:rPr>
            <a:t>NIE BĘDZIE ZAOCZNYM WYROK </a:t>
          </a:r>
          <a:r>
            <a:rPr lang="pl-PL">
              <a:latin typeface="Times New Roman" panose="02020603050405020304" pitchFamily="18" charset="0"/>
              <a:cs typeface="Times New Roman" panose="02020603050405020304" pitchFamily="18" charset="0"/>
            </a:rPr>
            <a:t>wydany w nieobecności pozwanego, jeżeli pozwany żądał przeprowadzenia rozprawy w swej nieobecności albo składał już w sprawie wyjaśnienia ustnie lub na piśmie</a:t>
          </a:r>
          <a:endParaRPr lang="pl-PL" b="1">
            <a:latin typeface="Times New Roman" panose="02020603050405020304" pitchFamily="18" charset="0"/>
            <a:cs typeface="Times New Roman" panose="02020603050405020304" pitchFamily="18" charset="0"/>
          </a:endParaRPr>
        </a:p>
      </dgm:t>
    </dgm:pt>
    <dgm:pt modelId="{EF9E67F9-240C-452A-8028-D9B71CB98AB2}" type="parTrans" cxnId="{8F089DAC-290C-4BE7-9B5E-EE7F93646CB0}">
      <dgm:prSet/>
      <dgm:spPr/>
      <dgm:t>
        <a:bodyPr/>
        <a:lstStyle/>
        <a:p>
          <a:endParaRPr lang="pl-PL"/>
        </a:p>
      </dgm:t>
    </dgm:pt>
    <dgm:pt modelId="{35E84324-B641-42C4-8D90-5FECCE0CB746}" type="sibTrans" cxnId="{8F089DAC-290C-4BE7-9B5E-EE7F93646CB0}">
      <dgm:prSet/>
      <dgm:spPr/>
      <dgm:t>
        <a:bodyPr/>
        <a:lstStyle/>
        <a:p>
          <a:endParaRPr lang="pl-PL"/>
        </a:p>
      </dgm:t>
    </dgm:pt>
    <dgm:pt modelId="{3B7D171E-C845-4085-A45F-3566034CAC42}">
      <dgm:prSet phldrT="[Tekst]"/>
      <dgm:spPr/>
      <dgm:t>
        <a:bodyPr/>
        <a:lstStyle/>
        <a:p>
          <a:r>
            <a:rPr lang="pl-PL" b="1">
              <a:latin typeface="Times New Roman" panose="02020603050405020304" pitchFamily="18" charset="0"/>
              <a:cs typeface="Times New Roman" panose="02020603050405020304" pitchFamily="18" charset="0"/>
            </a:rPr>
            <a:t>w wyroku zaocznym </a:t>
          </a:r>
          <a:r>
            <a:rPr lang="pl-PL">
              <a:latin typeface="Times New Roman" panose="02020603050405020304" pitchFamily="18" charset="0"/>
              <a:cs typeface="Times New Roman" panose="02020603050405020304" pitchFamily="18" charset="0"/>
            </a:rPr>
            <a:t>za prawdziwe twierdzenie powoda o okolicznościach faktycznych przytoczonych w pozwie lub w pismach procesowych doręczonych pozwanemu przed rozprawą</a:t>
          </a:r>
          <a:endParaRPr lang="pl-PL" b="1">
            <a:latin typeface="Times New Roman" panose="02020603050405020304" pitchFamily="18" charset="0"/>
            <a:cs typeface="Times New Roman" panose="02020603050405020304" pitchFamily="18" charset="0"/>
          </a:endParaRPr>
        </a:p>
      </dgm:t>
    </dgm:pt>
    <dgm:pt modelId="{39745B3F-AF25-4E91-926C-745C9B4FA06F}" type="parTrans" cxnId="{BF79288F-60B4-4439-8669-4248044CF17E}">
      <dgm:prSet/>
      <dgm:spPr/>
      <dgm:t>
        <a:bodyPr/>
        <a:lstStyle/>
        <a:p>
          <a:endParaRPr lang="pl-PL"/>
        </a:p>
      </dgm:t>
    </dgm:pt>
    <dgm:pt modelId="{A4095F9B-845E-44EA-A2BA-67852E451F23}" type="sibTrans" cxnId="{BF79288F-60B4-4439-8669-4248044CF17E}">
      <dgm:prSet/>
      <dgm:spPr/>
      <dgm:t>
        <a:bodyPr/>
        <a:lstStyle/>
        <a:p>
          <a:endParaRPr lang="pl-PL"/>
        </a:p>
      </dgm:t>
    </dgm:pt>
    <dgm:pt modelId="{56293B2A-D61F-475A-9063-6AEFA9426399}" type="pres">
      <dgm:prSet presAssocID="{A62CC502-87B1-41F9-8770-109613C12F69}" presName="diagram" presStyleCnt="0">
        <dgm:presLayoutVars>
          <dgm:chPref val="1"/>
          <dgm:dir/>
          <dgm:animOne val="branch"/>
          <dgm:animLvl val="lvl"/>
          <dgm:resizeHandles/>
        </dgm:presLayoutVars>
      </dgm:prSet>
      <dgm:spPr/>
      <dgm:t>
        <a:bodyPr/>
        <a:lstStyle/>
        <a:p>
          <a:endParaRPr lang="pl-PL"/>
        </a:p>
      </dgm:t>
    </dgm:pt>
    <dgm:pt modelId="{5A007E61-5E46-4E79-A023-E226BC4D9D04}" type="pres">
      <dgm:prSet presAssocID="{FE4A93A6-B8F6-4C5D-8BE4-36414C887AAB}" presName="root" presStyleCnt="0"/>
      <dgm:spPr/>
    </dgm:pt>
    <dgm:pt modelId="{48D98120-8A88-491A-BC52-23408F6D154D}" type="pres">
      <dgm:prSet presAssocID="{FE4A93A6-B8F6-4C5D-8BE4-36414C887AAB}" presName="rootComposite" presStyleCnt="0"/>
      <dgm:spPr/>
    </dgm:pt>
    <dgm:pt modelId="{CF3BC518-9AF8-411A-8CA2-327657E615E7}" type="pres">
      <dgm:prSet presAssocID="{FE4A93A6-B8F6-4C5D-8BE4-36414C887AAB}" presName="rootText" presStyleLbl="node1" presStyleIdx="0" presStyleCnt="1" custScaleX="439014"/>
      <dgm:spPr/>
      <dgm:t>
        <a:bodyPr/>
        <a:lstStyle/>
        <a:p>
          <a:endParaRPr lang="pl-PL"/>
        </a:p>
      </dgm:t>
    </dgm:pt>
    <dgm:pt modelId="{F69A5B3C-326E-4FD4-ADE6-7FACD4812D4E}" type="pres">
      <dgm:prSet presAssocID="{FE4A93A6-B8F6-4C5D-8BE4-36414C887AAB}" presName="rootConnector" presStyleLbl="node1" presStyleIdx="0" presStyleCnt="1"/>
      <dgm:spPr/>
      <dgm:t>
        <a:bodyPr/>
        <a:lstStyle/>
        <a:p>
          <a:endParaRPr lang="pl-PL"/>
        </a:p>
      </dgm:t>
    </dgm:pt>
    <dgm:pt modelId="{8DBB7329-B7EC-4B23-85A3-382B26119596}" type="pres">
      <dgm:prSet presAssocID="{FE4A93A6-B8F6-4C5D-8BE4-36414C887AAB}" presName="childShape" presStyleCnt="0"/>
      <dgm:spPr/>
    </dgm:pt>
    <dgm:pt modelId="{656D9164-12CE-4CB2-BDF9-3506EBF6D124}" type="pres">
      <dgm:prSet presAssocID="{964F130E-FDE4-4977-861E-5BB613C8AEC9}" presName="Name13" presStyleLbl="parChTrans1D2" presStyleIdx="0" presStyleCnt="5" custSzX="695131"/>
      <dgm:spPr/>
      <dgm:t>
        <a:bodyPr/>
        <a:lstStyle/>
        <a:p>
          <a:endParaRPr lang="pl-PL"/>
        </a:p>
      </dgm:t>
    </dgm:pt>
    <dgm:pt modelId="{5D781C06-D0FA-4843-AE66-AB9BB9E0B60A}" type="pres">
      <dgm:prSet presAssocID="{E981D240-613D-4388-9104-3E1E554E8773}" presName="childText" presStyleLbl="bgAcc1" presStyleIdx="0" presStyleCnt="5" custScaleX="453812">
        <dgm:presLayoutVars>
          <dgm:bulletEnabled val="1"/>
        </dgm:presLayoutVars>
      </dgm:prSet>
      <dgm:spPr/>
      <dgm:t>
        <a:bodyPr/>
        <a:lstStyle/>
        <a:p>
          <a:endParaRPr lang="pl-PL"/>
        </a:p>
      </dgm:t>
    </dgm:pt>
    <dgm:pt modelId="{FC2F6357-0676-4CE8-834A-F21580D6A1F5}" type="pres">
      <dgm:prSet presAssocID="{085F6275-55A3-405A-8A22-C6D1F542D5C3}" presName="Name13" presStyleLbl="parChTrans1D2" presStyleIdx="1" presStyleCnt="5" custSzX="695131"/>
      <dgm:spPr/>
      <dgm:t>
        <a:bodyPr/>
        <a:lstStyle/>
        <a:p>
          <a:endParaRPr lang="pl-PL"/>
        </a:p>
      </dgm:t>
    </dgm:pt>
    <dgm:pt modelId="{0B742610-E0E1-427D-B3EB-94F715FD0634}" type="pres">
      <dgm:prSet presAssocID="{DFE9C904-5351-4229-9696-C5BA93D8CC0E}" presName="childText" presStyleLbl="bgAcc1" presStyleIdx="1" presStyleCnt="5" custScaleX="453812">
        <dgm:presLayoutVars>
          <dgm:bulletEnabled val="1"/>
        </dgm:presLayoutVars>
      </dgm:prSet>
      <dgm:spPr/>
      <dgm:t>
        <a:bodyPr/>
        <a:lstStyle/>
        <a:p>
          <a:endParaRPr lang="pl-PL"/>
        </a:p>
      </dgm:t>
    </dgm:pt>
    <dgm:pt modelId="{309B45BE-4A62-47B0-9F8B-140E058BCBA3}" type="pres">
      <dgm:prSet presAssocID="{DF5972A5-D3EE-4BE4-B258-DC05311644C6}" presName="Name13" presStyleLbl="parChTrans1D2" presStyleIdx="2" presStyleCnt="5" custSzX="695131"/>
      <dgm:spPr/>
      <dgm:t>
        <a:bodyPr/>
        <a:lstStyle/>
        <a:p>
          <a:endParaRPr lang="pl-PL"/>
        </a:p>
      </dgm:t>
    </dgm:pt>
    <dgm:pt modelId="{9D842DEE-6D84-425B-80E0-C44721F0FFD3}" type="pres">
      <dgm:prSet presAssocID="{577BBF9E-53E6-4277-A323-BA95660F0972}" presName="childText" presStyleLbl="bgAcc1" presStyleIdx="2" presStyleCnt="5" custScaleX="453812">
        <dgm:presLayoutVars>
          <dgm:bulletEnabled val="1"/>
        </dgm:presLayoutVars>
      </dgm:prSet>
      <dgm:spPr/>
      <dgm:t>
        <a:bodyPr/>
        <a:lstStyle/>
        <a:p>
          <a:endParaRPr lang="pl-PL"/>
        </a:p>
      </dgm:t>
    </dgm:pt>
    <dgm:pt modelId="{3B837A18-6EDF-4AE4-BB01-BEC22751739F}" type="pres">
      <dgm:prSet presAssocID="{EF9E67F9-240C-452A-8028-D9B71CB98AB2}" presName="Name13" presStyleLbl="parChTrans1D2" presStyleIdx="3" presStyleCnt="5" custSzX="695131"/>
      <dgm:spPr/>
      <dgm:t>
        <a:bodyPr/>
        <a:lstStyle/>
        <a:p>
          <a:endParaRPr lang="pl-PL"/>
        </a:p>
      </dgm:t>
    </dgm:pt>
    <dgm:pt modelId="{F7BD12C2-258F-41A7-970E-64D8DAECEE4E}" type="pres">
      <dgm:prSet presAssocID="{3DE404F0-08BA-442A-8DC5-5F32D4D70BD7}" presName="childText" presStyleLbl="bgAcc1" presStyleIdx="3" presStyleCnt="5" custScaleX="453812">
        <dgm:presLayoutVars>
          <dgm:bulletEnabled val="1"/>
        </dgm:presLayoutVars>
      </dgm:prSet>
      <dgm:spPr/>
      <dgm:t>
        <a:bodyPr/>
        <a:lstStyle/>
        <a:p>
          <a:endParaRPr lang="pl-PL"/>
        </a:p>
      </dgm:t>
    </dgm:pt>
    <dgm:pt modelId="{CCEC3BFB-9664-41FF-B265-B97B3B37746A}" type="pres">
      <dgm:prSet presAssocID="{39745B3F-AF25-4E91-926C-745C9B4FA06F}" presName="Name13" presStyleLbl="parChTrans1D2" presStyleIdx="4" presStyleCnt="5" custSzX="695131"/>
      <dgm:spPr/>
      <dgm:t>
        <a:bodyPr/>
        <a:lstStyle/>
        <a:p>
          <a:endParaRPr lang="pl-PL"/>
        </a:p>
      </dgm:t>
    </dgm:pt>
    <dgm:pt modelId="{41DE6F24-7B2B-4D89-A77A-59E8009631C7}" type="pres">
      <dgm:prSet presAssocID="{3B7D171E-C845-4085-A45F-3566034CAC42}" presName="childText" presStyleLbl="bgAcc1" presStyleIdx="4" presStyleCnt="5" custScaleX="453812">
        <dgm:presLayoutVars>
          <dgm:bulletEnabled val="1"/>
        </dgm:presLayoutVars>
      </dgm:prSet>
      <dgm:spPr/>
      <dgm:t>
        <a:bodyPr/>
        <a:lstStyle/>
        <a:p>
          <a:endParaRPr lang="pl-PL"/>
        </a:p>
      </dgm:t>
    </dgm:pt>
  </dgm:ptLst>
  <dgm:cxnLst>
    <dgm:cxn modelId="{47BD095B-75B2-4542-BB3F-50BBA1E6E3B5}" srcId="{DFE9C904-5351-4229-9696-C5BA93D8CC0E}" destId="{D41BEB7C-1A84-4F0D-A5D7-05545F653713}" srcOrd="1" destOrd="0" parTransId="{160A434A-85C0-47D0-861F-C447ED76E439}" sibTransId="{17F91FF6-5D6D-4E74-B99A-A40A9387A71B}"/>
    <dgm:cxn modelId="{E15BD38E-0663-4249-A5B3-AFFD8674591D}" srcId="{FE4A93A6-B8F6-4C5D-8BE4-36414C887AAB}" destId="{577BBF9E-53E6-4277-A323-BA95660F0972}" srcOrd="2" destOrd="0" parTransId="{DF5972A5-D3EE-4BE4-B258-DC05311644C6}" sibTransId="{A534CA81-BB86-4EDA-9037-DF5A4FDD9D69}"/>
    <dgm:cxn modelId="{5516ACA9-337E-4121-A02D-16A269A81F4D}" srcId="{DFE9C904-5351-4229-9696-C5BA93D8CC0E}" destId="{EC206639-82DA-4871-894C-0B173928B12E}" srcOrd="0" destOrd="0" parTransId="{A7FF1B99-9705-420D-941D-07168F7508B5}" sibTransId="{C1AF1D54-F965-4D30-B3E1-DBA5573BFFFD}"/>
    <dgm:cxn modelId="{24EC7337-57BC-4E94-B801-31E97B9720F4}" type="presOf" srcId="{DF5972A5-D3EE-4BE4-B258-DC05311644C6}" destId="{309B45BE-4A62-47B0-9F8B-140E058BCBA3}" srcOrd="0" destOrd="0" presId="urn:microsoft.com/office/officeart/2005/8/layout/hierarchy3"/>
    <dgm:cxn modelId="{BF79288F-60B4-4439-8669-4248044CF17E}" srcId="{FE4A93A6-B8F6-4C5D-8BE4-36414C887AAB}" destId="{3B7D171E-C845-4085-A45F-3566034CAC42}" srcOrd="4" destOrd="0" parTransId="{39745B3F-AF25-4E91-926C-745C9B4FA06F}" sibTransId="{A4095F9B-845E-44EA-A2BA-67852E451F23}"/>
    <dgm:cxn modelId="{05C631D7-CFF6-4B70-8F8E-527B1181F1B8}" type="presOf" srcId="{964F130E-FDE4-4977-861E-5BB613C8AEC9}" destId="{656D9164-12CE-4CB2-BDF9-3506EBF6D124}" srcOrd="0" destOrd="0" presId="urn:microsoft.com/office/officeart/2005/8/layout/hierarchy3"/>
    <dgm:cxn modelId="{B6762A84-3DFC-4292-A0D9-57CD2CC43A61}" srcId="{FE4A93A6-B8F6-4C5D-8BE4-36414C887AAB}" destId="{DFE9C904-5351-4229-9696-C5BA93D8CC0E}" srcOrd="1" destOrd="0" parTransId="{085F6275-55A3-405A-8A22-C6D1F542D5C3}" sibTransId="{4BA0BE81-1842-4D9E-A3E9-CE3854E133AE}"/>
    <dgm:cxn modelId="{C7DF082E-C982-470B-824C-0EBFC400A076}" srcId="{A62CC502-87B1-41F9-8770-109613C12F69}" destId="{FE4A93A6-B8F6-4C5D-8BE4-36414C887AAB}" srcOrd="0" destOrd="0" parTransId="{F8256AA9-D302-45CE-B8A9-B21BB5A0CF9E}" sibTransId="{BBCC8BDC-94BD-4A89-BFD8-749B80494273}"/>
    <dgm:cxn modelId="{A404BC91-8EA5-4E5A-ABC3-D644686E8961}" type="presOf" srcId="{EC206639-82DA-4871-894C-0B173928B12E}" destId="{0B742610-E0E1-427D-B3EB-94F715FD0634}" srcOrd="0" destOrd="1" presId="urn:microsoft.com/office/officeart/2005/8/layout/hierarchy3"/>
    <dgm:cxn modelId="{552E98B0-FCA2-4E59-BDD7-859713AE8E36}" type="presOf" srcId="{FE4A93A6-B8F6-4C5D-8BE4-36414C887AAB}" destId="{CF3BC518-9AF8-411A-8CA2-327657E615E7}" srcOrd="0" destOrd="0" presId="urn:microsoft.com/office/officeart/2005/8/layout/hierarchy3"/>
    <dgm:cxn modelId="{60B46C1C-80E7-4564-8201-2AE68CBB86A1}" type="presOf" srcId="{39745B3F-AF25-4E91-926C-745C9B4FA06F}" destId="{CCEC3BFB-9664-41FF-B265-B97B3B37746A}" srcOrd="0" destOrd="0" presId="urn:microsoft.com/office/officeart/2005/8/layout/hierarchy3"/>
    <dgm:cxn modelId="{850FAFAE-66C9-481A-83D9-C935B33DB4D7}" type="presOf" srcId="{E981D240-613D-4388-9104-3E1E554E8773}" destId="{5D781C06-D0FA-4843-AE66-AB9BB9E0B60A}" srcOrd="0" destOrd="0" presId="urn:microsoft.com/office/officeart/2005/8/layout/hierarchy3"/>
    <dgm:cxn modelId="{028F009D-F070-4613-8AB4-9C4F39E665A5}" type="presOf" srcId="{FE4A93A6-B8F6-4C5D-8BE4-36414C887AAB}" destId="{F69A5B3C-326E-4FD4-ADE6-7FACD4812D4E}" srcOrd="1" destOrd="0" presId="urn:microsoft.com/office/officeart/2005/8/layout/hierarchy3"/>
    <dgm:cxn modelId="{3FE65B87-89F2-4541-8625-085EA727FBED}" type="presOf" srcId="{3B7D171E-C845-4085-A45F-3566034CAC42}" destId="{41DE6F24-7B2B-4D89-A77A-59E8009631C7}" srcOrd="0" destOrd="0" presId="urn:microsoft.com/office/officeart/2005/8/layout/hierarchy3"/>
    <dgm:cxn modelId="{2F059855-6337-4843-9BB5-9E717B5D3AE4}" type="presOf" srcId="{577BBF9E-53E6-4277-A323-BA95660F0972}" destId="{9D842DEE-6D84-425B-80E0-C44721F0FFD3}" srcOrd="0" destOrd="0" presId="urn:microsoft.com/office/officeart/2005/8/layout/hierarchy3"/>
    <dgm:cxn modelId="{DF517584-FB40-4CF0-B8E9-723E92473E59}" type="presOf" srcId="{EF9E67F9-240C-452A-8028-D9B71CB98AB2}" destId="{3B837A18-6EDF-4AE4-BB01-BEC22751739F}" srcOrd="0" destOrd="0" presId="urn:microsoft.com/office/officeart/2005/8/layout/hierarchy3"/>
    <dgm:cxn modelId="{20A789F0-F26A-4B8B-8D88-112FE92C5B4A}" type="presOf" srcId="{A62CC502-87B1-41F9-8770-109613C12F69}" destId="{56293B2A-D61F-475A-9063-6AEFA9426399}" srcOrd="0" destOrd="0" presId="urn:microsoft.com/office/officeart/2005/8/layout/hierarchy3"/>
    <dgm:cxn modelId="{9128CA13-7266-4718-91D5-D62692DFF77E}" type="presOf" srcId="{085F6275-55A3-405A-8A22-C6D1F542D5C3}" destId="{FC2F6357-0676-4CE8-834A-F21580D6A1F5}" srcOrd="0" destOrd="0" presId="urn:microsoft.com/office/officeart/2005/8/layout/hierarchy3"/>
    <dgm:cxn modelId="{8F089DAC-290C-4BE7-9B5E-EE7F93646CB0}" srcId="{FE4A93A6-B8F6-4C5D-8BE4-36414C887AAB}" destId="{3DE404F0-08BA-442A-8DC5-5F32D4D70BD7}" srcOrd="3" destOrd="0" parTransId="{EF9E67F9-240C-452A-8028-D9B71CB98AB2}" sibTransId="{35E84324-B641-42C4-8D90-5FECCE0CB746}"/>
    <dgm:cxn modelId="{4372A007-05F3-41AC-B730-BB4F9E5628AA}" type="presOf" srcId="{D41BEB7C-1A84-4F0D-A5D7-05545F653713}" destId="{0B742610-E0E1-427D-B3EB-94F715FD0634}" srcOrd="0" destOrd="2" presId="urn:microsoft.com/office/officeart/2005/8/layout/hierarchy3"/>
    <dgm:cxn modelId="{B3B0E1B7-A5E4-4E29-A27A-20E955B9E22E}" type="presOf" srcId="{3DE404F0-08BA-442A-8DC5-5F32D4D70BD7}" destId="{F7BD12C2-258F-41A7-970E-64D8DAECEE4E}" srcOrd="0" destOrd="0" presId="urn:microsoft.com/office/officeart/2005/8/layout/hierarchy3"/>
    <dgm:cxn modelId="{92953243-8DB0-4CE9-8653-8171C888E4CF}" type="presOf" srcId="{DFE9C904-5351-4229-9696-C5BA93D8CC0E}" destId="{0B742610-E0E1-427D-B3EB-94F715FD0634}" srcOrd="0" destOrd="0" presId="urn:microsoft.com/office/officeart/2005/8/layout/hierarchy3"/>
    <dgm:cxn modelId="{4A0A6C7A-4E2A-417E-9E24-77241D8EA752}" srcId="{FE4A93A6-B8F6-4C5D-8BE4-36414C887AAB}" destId="{E981D240-613D-4388-9104-3E1E554E8773}" srcOrd="0" destOrd="0" parTransId="{964F130E-FDE4-4977-861E-5BB613C8AEC9}" sibTransId="{E3F9058D-736C-4EB3-9CF8-17856A3DA9FE}"/>
    <dgm:cxn modelId="{FF34F504-FA9A-4FDC-B537-5D3E6CA4D5F0}" type="presParOf" srcId="{56293B2A-D61F-475A-9063-6AEFA9426399}" destId="{5A007E61-5E46-4E79-A023-E226BC4D9D04}" srcOrd="0" destOrd="0" presId="urn:microsoft.com/office/officeart/2005/8/layout/hierarchy3"/>
    <dgm:cxn modelId="{214AD873-9587-4532-B291-CD621EC90F73}" type="presParOf" srcId="{5A007E61-5E46-4E79-A023-E226BC4D9D04}" destId="{48D98120-8A88-491A-BC52-23408F6D154D}" srcOrd="0" destOrd="0" presId="urn:microsoft.com/office/officeart/2005/8/layout/hierarchy3"/>
    <dgm:cxn modelId="{75997313-D56A-45C9-ADEF-A40D027568A3}" type="presParOf" srcId="{48D98120-8A88-491A-BC52-23408F6D154D}" destId="{CF3BC518-9AF8-411A-8CA2-327657E615E7}" srcOrd="0" destOrd="0" presId="urn:microsoft.com/office/officeart/2005/8/layout/hierarchy3"/>
    <dgm:cxn modelId="{448B69C6-44DB-469D-B1FC-DFED2524A262}" type="presParOf" srcId="{48D98120-8A88-491A-BC52-23408F6D154D}" destId="{F69A5B3C-326E-4FD4-ADE6-7FACD4812D4E}" srcOrd="1" destOrd="0" presId="urn:microsoft.com/office/officeart/2005/8/layout/hierarchy3"/>
    <dgm:cxn modelId="{336810F4-743F-4849-89D2-F7E4BD03D394}" type="presParOf" srcId="{5A007E61-5E46-4E79-A023-E226BC4D9D04}" destId="{8DBB7329-B7EC-4B23-85A3-382B26119596}" srcOrd="1" destOrd="0" presId="urn:microsoft.com/office/officeart/2005/8/layout/hierarchy3"/>
    <dgm:cxn modelId="{DF392544-A6BC-4B4C-BED4-9D5DAD1AB081}" type="presParOf" srcId="{8DBB7329-B7EC-4B23-85A3-382B26119596}" destId="{656D9164-12CE-4CB2-BDF9-3506EBF6D124}" srcOrd="0" destOrd="0" presId="urn:microsoft.com/office/officeart/2005/8/layout/hierarchy3"/>
    <dgm:cxn modelId="{D1E48F20-564E-4B0A-BE49-96C98464B4A6}" type="presParOf" srcId="{8DBB7329-B7EC-4B23-85A3-382B26119596}" destId="{5D781C06-D0FA-4843-AE66-AB9BB9E0B60A}" srcOrd="1" destOrd="0" presId="urn:microsoft.com/office/officeart/2005/8/layout/hierarchy3"/>
    <dgm:cxn modelId="{87033C04-B559-4DE1-84E8-759EB6E3CBA5}" type="presParOf" srcId="{8DBB7329-B7EC-4B23-85A3-382B26119596}" destId="{FC2F6357-0676-4CE8-834A-F21580D6A1F5}" srcOrd="2" destOrd="0" presId="urn:microsoft.com/office/officeart/2005/8/layout/hierarchy3"/>
    <dgm:cxn modelId="{2CE75856-B969-40F4-9277-4E79594D694A}" type="presParOf" srcId="{8DBB7329-B7EC-4B23-85A3-382B26119596}" destId="{0B742610-E0E1-427D-B3EB-94F715FD0634}" srcOrd="3" destOrd="0" presId="urn:microsoft.com/office/officeart/2005/8/layout/hierarchy3"/>
    <dgm:cxn modelId="{52DC2A63-01DB-4782-BD3C-D8A45ABA389F}" type="presParOf" srcId="{8DBB7329-B7EC-4B23-85A3-382B26119596}" destId="{309B45BE-4A62-47B0-9F8B-140E058BCBA3}" srcOrd="4" destOrd="0" presId="urn:microsoft.com/office/officeart/2005/8/layout/hierarchy3"/>
    <dgm:cxn modelId="{4E773DD9-51D1-4498-9549-244897165B69}" type="presParOf" srcId="{8DBB7329-B7EC-4B23-85A3-382B26119596}" destId="{9D842DEE-6D84-425B-80E0-C44721F0FFD3}" srcOrd="5" destOrd="0" presId="urn:microsoft.com/office/officeart/2005/8/layout/hierarchy3"/>
    <dgm:cxn modelId="{9F1F9874-6B12-4A24-A87F-8355045E629B}" type="presParOf" srcId="{8DBB7329-B7EC-4B23-85A3-382B26119596}" destId="{3B837A18-6EDF-4AE4-BB01-BEC22751739F}" srcOrd="6" destOrd="0" presId="urn:microsoft.com/office/officeart/2005/8/layout/hierarchy3"/>
    <dgm:cxn modelId="{4E587BEE-DAF3-484D-89EB-D8FC18B10782}" type="presParOf" srcId="{8DBB7329-B7EC-4B23-85A3-382B26119596}" destId="{F7BD12C2-258F-41A7-970E-64D8DAECEE4E}" srcOrd="7" destOrd="0" presId="urn:microsoft.com/office/officeart/2005/8/layout/hierarchy3"/>
    <dgm:cxn modelId="{3A348A68-77DD-478D-8F07-7527AC3EDB39}" type="presParOf" srcId="{8DBB7329-B7EC-4B23-85A3-382B26119596}" destId="{CCEC3BFB-9664-41FF-B265-B97B3B37746A}" srcOrd="8" destOrd="0" presId="urn:microsoft.com/office/officeart/2005/8/layout/hierarchy3"/>
    <dgm:cxn modelId="{13E9A81A-0371-4C3D-AA27-D1B7DC1FFE76}" type="presParOf" srcId="{8DBB7329-B7EC-4B23-85A3-382B26119596}" destId="{41DE6F24-7B2B-4D89-A77A-59E8009631C7}"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42D88-E8A7-4524-AD7E-2D4169A5278A}">
      <dsp:nvSpPr>
        <dsp:cNvPr id="0" name=""/>
        <dsp:cNvSpPr/>
      </dsp:nvSpPr>
      <dsp:spPr>
        <a:xfrm>
          <a:off x="1349327" y="2084"/>
          <a:ext cx="6389816" cy="7207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l-PL" sz="3200" b="1" kern="1200" cap="small" baseline="0">
              <a:latin typeface="Times New Roman" panose="02020603050405020304" pitchFamily="18" charset="0"/>
              <a:cs typeface="Times New Roman" panose="02020603050405020304" pitchFamily="18" charset="0"/>
            </a:rPr>
            <a:t>Wyrok wstępny</a:t>
          </a:r>
        </a:p>
      </dsp:txBody>
      <dsp:txXfrm>
        <a:off x="1370436" y="23193"/>
        <a:ext cx="6347598" cy="678508"/>
      </dsp:txXfrm>
    </dsp:sp>
    <dsp:sp modelId="{F6DEC5F2-A102-4A67-A547-5C3C60866E6F}">
      <dsp:nvSpPr>
        <dsp:cNvPr id="0" name=""/>
        <dsp:cNvSpPr/>
      </dsp:nvSpPr>
      <dsp:spPr>
        <a:xfrm>
          <a:off x="1988309" y="722810"/>
          <a:ext cx="638981" cy="540544"/>
        </a:xfrm>
        <a:custGeom>
          <a:avLst/>
          <a:gdLst/>
          <a:ahLst/>
          <a:cxnLst/>
          <a:rect l="0" t="0" r="0" b="0"/>
          <a:pathLst>
            <a:path>
              <a:moveTo>
                <a:pt x="0" y="0"/>
              </a:moveTo>
              <a:lnTo>
                <a:pt x="0" y="540544"/>
              </a:lnTo>
              <a:lnTo>
                <a:pt x="638981" y="54054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9E1650-697B-4A01-AF8A-B73C6829869A}">
      <dsp:nvSpPr>
        <dsp:cNvPr id="0" name=""/>
        <dsp:cNvSpPr/>
      </dsp:nvSpPr>
      <dsp:spPr>
        <a:xfrm>
          <a:off x="2627290" y="902992"/>
          <a:ext cx="5424959" cy="7207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pl-PL" sz="1200" kern="1200">
              <a:latin typeface="Times New Roman" panose="02020603050405020304" pitchFamily="18" charset="0"/>
              <a:cs typeface="Times New Roman" panose="02020603050405020304" pitchFamily="18" charset="0"/>
            </a:rPr>
            <a:t>DOPUSZCZALNOŚĆ WYDANIA: sąd uznając roszczenie za usprawiedliwione w zasadzie, może wydać wyrok wstępny tylko co do samej zasady, co do spornej zaś wysokości żądania - zarządzić bądź dalszą rozprawę, bądź jej odroczenie</a:t>
          </a:r>
        </a:p>
      </dsp:txBody>
      <dsp:txXfrm>
        <a:off x="2648399" y="924101"/>
        <a:ext cx="5382741" cy="678508"/>
      </dsp:txXfrm>
    </dsp:sp>
    <dsp:sp modelId="{C54AA64B-4EF4-422B-968A-8CABA1B0099E}">
      <dsp:nvSpPr>
        <dsp:cNvPr id="0" name=""/>
        <dsp:cNvSpPr/>
      </dsp:nvSpPr>
      <dsp:spPr>
        <a:xfrm>
          <a:off x="1988309" y="722810"/>
          <a:ext cx="638981" cy="1441452"/>
        </a:xfrm>
        <a:custGeom>
          <a:avLst/>
          <a:gdLst/>
          <a:ahLst/>
          <a:cxnLst/>
          <a:rect l="0" t="0" r="0" b="0"/>
          <a:pathLst>
            <a:path>
              <a:moveTo>
                <a:pt x="0" y="0"/>
              </a:moveTo>
              <a:lnTo>
                <a:pt x="0" y="1441452"/>
              </a:lnTo>
              <a:lnTo>
                <a:pt x="638981" y="144145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C1FAD9-3910-4174-A9CF-91A1B32DA8D5}">
      <dsp:nvSpPr>
        <dsp:cNvPr id="0" name=""/>
        <dsp:cNvSpPr/>
      </dsp:nvSpPr>
      <dsp:spPr>
        <a:xfrm>
          <a:off x="2627290" y="1803900"/>
          <a:ext cx="5424959" cy="7207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pl-PL" sz="1200" kern="1200">
              <a:latin typeface="Times New Roman" panose="02020603050405020304" pitchFamily="18" charset="0"/>
              <a:cs typeface="Times New Roman" panose="02020603050405020304" pitchFamily="18" charset="0"/>
            </a:rPr>
            <a:t>W razie zarządzenia dalszej rozprawy, wyrok co do wysokości żądania, jak również rozstrzygnięcie co do kosztów może zapaść dopiero po uprawomocnieniu się wyroku wstępnego</a:t>
          </a:r>
        </a:p>
      </dsp:txBody>
      <dsp:txXfrm>
        <a:off x="2648399" y="1825009"/>
        <a:ext cx="5382741" cy="678508"/>
      </dsp:txXfrm>
    </dsp:sp>
    <dsp:sp modelId="{379C2607-7FBD-4D84-A6F5-297823003F5D}">
      <dsp:nvSpPr>
        <dsp:cNvPr id="0" name=""/>
        <dsp:cNvSpPr/>
      </dsp:nvSpPr>
      <dsp:spPr>
        <a:xfrm>
          <a:off x="1988309" y="722810"/>
          <a:ext cx="638981" cy="2342360"/>
        </a:xfrm>
        <a:custGeom>
          <a:avLst/>
          <a:gdLst/>
          <a:ahLst/>
          <a:cxnLst/>
          <a:rect l="0" t="0" r="0" b="0"/>
          <a:pathLst>
            <a:path>
              <a:moveTo>
                <a:pt x="0" y="0"/>
              </a:moveTo>
              <a:lnTo>
                <a:pt x="0" y="2342360"/>
              </a:lnTo>
              <a:lnTo>
                <a:pt x="638981" y="234236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6D0B67-1EE1-4327-B9DA-383F4EA17B6A}">
      <dsp:nvSpPr>
        <dsp:cNvPr id="0" name=""/>
        <dsp:cNvSpPr/>
      </dsp:nvSpPr>
      <dsp:spPr>
        <a:xfrm>
          <a:off x="2627290" y="2704808"/>
          <a:ext cx="5424959" cy="7207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pl-PL" sz="1200" kern="1200">
              <a:latin typeface="Times New Roman" panose="02020603050405020304" pitchFamily="18" charset="0"/>
              <a:cs typeface="Times New Roman" panose="02020603050405020304" pitchFamily="18" charset="0"/>
            </a:rPr>
            <a:t>podlega zaskarżeniu na zasadach ogólnych</a:t>
          </a:r>
        </a:p>
      </dsp:txBody>
      <dsp:txXfrm>
        <a:off x="2648399" y="2725917"/>
        <a:ext cx="5382741" cy="678508"/>
      </dsp:txXfrm>
    </dsp:sp>
    <dsp:sp modelId="{6712E23D-B31F-42AA-9878-470D0C5E7B47}">
      <dsp:nvSpPr>
        <dsp:cNvPr id="0" name=""/>
        <dsp:cNvSpPr/>
      </dsp:nvSpPr>
      <dsp:spPr>
        <a:xfrm>
          <a:off x="1988309" y="722810"/>
          <a:ext cx="638981" cy="3243268"/>
        </a:xfrm>
        <a:custGeom>
          <a:avLst/>
          <a:gdLst/>
          <a:ahLst/>
          <a:cxnLst/>
          <a:rect l="0" t="0" r="0" b="0"/>
          <a:pathLst>
            <a:path>
              <a:moveTo>
                <a:pt x="0" y="0"/>
              </a:moveTo>
              <a:lnTo>
                <a:pt x="0" y="3243268"/>
              </a:lnTo>
              <a:lnTo>
                <a:pt x="638981" y="324326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3A48F6-0367-419D-AEA7-C3A7DE98FAC4}">
      <dsp:nvSpPr>
        <dsp:cNvPr id="0" name=""/>
        <dsp:cNvSpPr/>
      </dsp:nvSpPr>
      <dsp:spPr>
        <a:xfrm>
          <a:off x="2627290" y="3605716"/>
          <a:ext cx="5424959" cy="7207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pl-PL" sz="1200" kern="1200">
              <a:latin typeface="Times New Roman" panose="02020603050405020304" pitchFamily="18" charset="0"/>
              <a:cs typeface="Times New Roman" panose="02020603050405020304" pitchFamily="18" charset="0"/>
            </a:rPr>
            <a:t>nie jest orzeczeniem kończącym postępowanie w sprawie</a:t>
          </a:r>
        </a:p>
      </dsp:txBody>
      <dsp:txXfrm>
        <a:off x="2648399" y="3626825"/>
        <a:ext cx="5382741" cy="678508"/>
      </dsp:txXfrm>
    </dsp:sp>
    <dsp:sp modelId="{52A09413-2346-4E39-BB6F-A1DD95FFE944}">
      <dsp:nvSpPr>
        <dsp:cNvPr id="0" name=""/>
        <dsp:cNvSpPr/>
      </dsp:nvSpPr>
      <dsp:spPr>
        <a:xfrm>
          <a:off x="1988309" y="722810"/>
          <a:ext cx="638981" cy="4144177"/>
        </a:xfrm>
        <a:custGeom>
          <a:avLst/>
          <a:gdLst/>
          <a:ahLst/>
          <a:cxnLst/>
          <a:rect l="0" t="0" r="0" b="0"/>
          <a:pathLst>
            <a:path>
              <a:moveTo>
                <a:pt x="0" y="0"/>
              </a:moveTo>
              <a:lnTo>
                <a:pt x="0" y="4144177"/>
              </a:lnTo>
              <a:lnTo>
                <a:pt x="638981" y="414417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FEE6B3-6E72-4A15-A86B-646ABE035CA9}">
      <dsp:nvSpPr>
        <dsp:cNvPr id="0" name=""/>
        <dsp:cNvSpPr/>
      </dsp:nvSpPr>
      <dsp:spPr>
        <a:xfrm>
          <a:off x="2627290" y="4506624"/>
          <a:ext cx="5424959" cy="7207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pl-PL" sz="1200" kern="1200">
              <a:latin typeface="Times New Roman" panose="02020603050405020304" pitchFamily="18" charset="0"/>
              <a:cs typeface="Times New Roman" panose="02020603050405020304" pitchFamily="18" charset="0"/>
            </a:rPr>
            <a:t>nie zawiera orzeczenia o kosztach</a:t>
          </a:r>
        </a:p>
      </dsp:txBody>
      <dsp:txXfrm>
        <a:off x="2648399" y="4527733"/>
        <a:ext cx="5382741" cy="678508"/>
      </dsp:txXfrm>
    </dsp:sp>
    <dsp:sp modelId="{6463A00A-C4A0-4813-ABAF-99D93F827AC8}">
      <dsp:nvSpPr>
        <dsp:cNvPr id="0" name=""/>
        <dsp:cNvSpPr/>
      </dsp:nvSpPr>
      <dsp:spPr>
        <a:xfrm>
          <a:off x="1988309" y="722810"/>
          <a:ext cx="638981" cy="5045085"/>
        </a:xfrm>
        <a:custGeom>
          <a:avLst/>
          <a:gdLst/>
          <a:ahLst/>
          <a:cxnLst/>
          <a:rect l="0" t="0" r="0" b="0"/>
          <a:pathLst>
            <a:path>
              <a:moveTo>
                <a:pt x="0" y="0"/>
              </a:moveTo>
              <a:lnTo>
                <a:pt x="0" y="5045085"/>
              </a:lnTo>
              <a:lnTo>
                <a:pt x="638981" y="50450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8064E6-8ACA-426A-91FA-7260F1CE0165}">
      <dsp:nvSpPr>
        <dsp:cNvPr id="0" name=""/>
        <dsp:cNvSpPr/>
      </dsp:nvSpPr>
      <dsp:spPr>
        <a:xfrm>
          <a:off x="2627290" y="5407532"/>
          <a:ext cx="5424959" cy="72072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pl-PL" sz="1200" kern="1200">
              <a:latin typeface="Times New Roman" panose="02020603050405020304" pitchFamily="18" charset="0"/>
              <a:cs typeface="Times New Roman" panose="02020603050405020304" pitchFamily="18" charset="0"/>
            </a:rPr>
            <a:t>nie jest wykonalny - więc nie jest tytułem egzekucyjnym, któremu można nadać klauzulę wykonalności</a:t>
          </a:r>
        </a:p>
      </dsp:txBody>
      <dsp:txXfrm>
        <a:off x="2648399" y="5428641"/>
        <a:ext cx="5382741" cy="678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FB385-1290-4014-BE2E-A3FDB911EDFE}">
      <dsp:nvSpPr>
        <dsp:cNvPr id="0" name=""/>
        <dsp:cNvSpPr/>
      </dsp:nvSpPr>
      <dsp:spPr>
        <a:xfrm>
          <a:off x="2379796" y="2204"/>
          <a:ext cx="5685173" cy="71017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l-PL" sz="3200" b="1" kern="1200" cap="small" baseline="0">
              <a:latin typeface="Times New Roman" panose="02020603050405020304" pitchFamily="18" charset="0"/>
              <a:cs typeface="Times New Roman" panose="02020603050405020304" pitchFamily="18" charset="0"/>
            </a:rPr>
            <a:t>Wyrok częściowy</a:t>
          </a:r>
        </a:p>
      </dsp:txBody>
      <dsp:txXfrm>
        <a:off x="2400596" y="23004"/>
        <a:ext cx="5643573" cy="668572"/>
      </dsp:txXfrm>
    </dsp:sp>
    <dsp:sp modelId="{AC0FADBA-82F0-42A6-B355-CD35C7D8FD3D}">
      <dsp:nvSpPr>
        <dsp:cNvPr id="0" name=""/>
        <dsp:cNvSpPr/>
      </dsp:nvSpPr>
      <dsp:spPr>
        <a:xfrm>
          <a:off x="2948313" y="712377"/>
          <a:ext cx="568517" cy="532629"/>
        </a:xfrm>
        <a:custGeom>
          <a:avLst/>
          <a:gdLst/>
          <a:ahLst/>
          <a:cxnLst/>
          <a:rect l="0" t="0" r="0" b="0"/>
          <a:pathLst>
            <a:path>
              <a:moveTo>
                <a:pt x="0" y="0"/>
              </a:moveTo>
              <a:lnTo>
                <a:pt x="0" y="532629"/>
              </a:lnTo>
              <a:lnTo>
                <a:pt x="568517" y="53262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A3DFB9-2190-4B6E-A967-E0D6D8037A83}">
      <dsp:nvSpPr>
        <dsp:cNvPr id="0" name=""/>
        <dsp:cNvSpPr/>
      </dsp:nvSpPr>
      <dsp:spPr>
        <a:xfrm>
          <a:off x="3516830" y="889920"/>
          <a:ext cx="4548139" cy="710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pl-PL" sz="1500" kern="1200">
              <a:latin typeface="Times New Roman" panose="02020603050405020304" pitchFamily="18" charset="0"/>
              <a:cs typeface="Times New Roman" panose="02020603050405020304" pitchFamily="18" charset="0"/>
            </a:rPr>
            <a:t>DOPUSZCZALNOŚĆ WYDANIA: gdy nadaje się do rozstrzygnięcia tylko część żądania lub niektóre z żądań pozwu</a:t>
          </a:r>
        </a:p>
      </dsp:txBody>
      <dsp:txXfrm>
        <a:off x="3537630" y="910720"/>
        <a:ext cx="4506539" cy="668572"/>
      </dsp:txXfrm>
    </dsp:sp>
    <dsp:sp modelId="{04A23AE2-E3E8-4E41-9D2B-CA156D65EB4D}">
      <dsp:nvSpPr>
        <dsp:cNvPr id="0" name=""/>
        <dsp:cNvSpPr/>
      </dsp:nvSpPr>
      <dsp:spPr>
        <a:xfrm>
          <a:off x="2948313" y="712377"/>
          <a:ext cx="568517" cy="1420345"/>
        </a:xfrm>
        <a:custGeom>
          <a:avLst/>
          <a:gdLst/>
          <a:ahLst/>
          <a:cxnLst/>
          <a:rect l="0" t="0" r="0" b="0"/>
          <a:pathLst>
            <a:path>
              <a:moveTo>
                <a:pt x="0" y="0"/>
              </a:moveTo>
              <a:lnTo>
                <a:pt x="0" y="1420345"/>
              </a:lnTo>
              <a:lnTo>
                <a:pt x="568517" y="142034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879F37-9AA1-4707-8EE9-6DE99097FE1D}">
      <dsp:nvSpPr>
        <dsp:cNvPr id="0" name=""/>
        <dsp:cNvSpPr/>
      </dsp:nvSpPr>
      <dsp:spPr>
        <a:xfrm>
          <a:off x="3516830" y="1777636"/>
          <a:ext cx="4548139" cy="710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pl-PL" sz="1500" kern="1200">
              <a:latin typeface="Times New Roman" panose="02020603050405020304" pitchFamily="18" charset="0"/>
              <a:cs typeface="Times New Roman" panose="02020603050405020304" pitchFamily="18" charset="0"/>
            </a:rPr>
            <a:t>podlega zaskarżeniu na zasadach ogólnych</a:t>
          </a:r>
        </a:p>
      </dsp:txBody>
      <dsp:txXfrm>
        <a:off x="3537630" y="1798436"/>
        <a:ext cx="4506539" cy="668572"/>
      </dsp:txXfrm>
    </dsp:sp>
    <dsp:sp modelId="{5850AC7A-3AD6-4711-B9A8-DA01E511FB51}">
      <dsp:nvSpPr>
        <dsp:cNvPr id="0" name=""/>
        <dsp:cNvSpPr/>
      </dsp:nvSpPr>
      <dsp:spPr>
        <a:xfrm>
          <a:off x="2948313" y="712377"/>
          <a:ext cx="568517" cy="2308061"/>
        </a:xfrm>
        <a:custGeom>
          <a:avLst/>
          <a:gdLst/>
          <a:ahLst/>
          <a:cxnLst/>
          <a:rect l="0" t="0" r="0" b="0"/>
          <a:pathLst>
            <a:path>
              <a:moveTo>
                <a:pt x="0" y="0"/>
              </a:moveTo>
              <a:lnTo>
                <a:pt x="0" y="2308061"/>
              </a:lnTo>
              <a:lnTo>
                <a:pt x="568517" y="230806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DBE149-C5DE-4B94-B0C7-98207879297A}">
      <dsp:nvSpPr>
        <dsp:cNvPr id="0" name=""/>
        <dsp:cNvSpPr/>
      </dsp:nvSpPr>
      <dsp:spPr>
        <a:xfrm>
          <a:off x="3516830" y="2665352"/>
          <a:ext cx="4548139" cy="710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pl-PL" sz="1500" kern="1200">
              <a:latin typeface="Times New Roman" panose="02020603050405020304" pitchFamily="18" charset="0"/>
              <a:cs typeface="Times New Roman" panose="02020603050405020304" pitchFamily="18" charset="0"/>
            </a:rPr>
            <a:t>nie jest orzeczeniem kończącym postępowanie w sprawie</a:t>
          </a:r>
        </a:p>
      </dsp:txBody>
      <dsp:txXfrm>
        <a:off x="3537630" y="2686152"/>
        <a:ext cx="4506539" cy="668572"/>
      </dsp:txXfrm>
    </dsp:sp>
    <dsp:sp modelId="{0BABD1DE-19D0-484F-8124-C51181100515}">
      <dsp:nvSpPr>
        <dsp:cNvPr id="0" name=""/>
        <dsp:cNvSpPr/>
      </dsp:nvSpPr>
      <dsp:spPr>
        <a:xfrm>
          <a:off x="2948313" y="712377"/>
          <a:ext cx="568517" cy="3195777"/>
        </a:xfrm>
        <a:custGeom>
          <a:avLst/>
          <a:gdLst/>
          <a:ahLst/>
          <a:cxnLst/>
          <a:rect l="0" t="0" r="0" b="0"/>
          <a:pathLst>
            <a:path>
              <a:moveTo>
                <a:pt x="0" y="0"/>
              </a:moveTo>
              <a:lnTo>
                <a:pt x="0" y="3195777"/>
              </a:lnTo>
              <a:lnTo>
                <a:pt x="568517" y="319577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82BF5D-C71C-4D8E-9BF4-B23FB92F11CE}">
      <dsp:nvSpPr>
        <dsp:cNvPr id="0" name=""/>
        <dsp:cNvSpPr/>
      </dsp:nvSpPr>
      <dsp:spPr>
        <a:xfrm>
          <a:off x="3516830" y="3553068"/>
          <a:ext cx="4548139" cy="710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pl-PL" sz="1500" kern="1200">
              <a:latin typeface="Times New Roman" panose="02020603050405020304" pitchFamily="18" charset="0"/>
              <a:cs typeface="Times New Roman" panose="02020603050405020304" pitchFamily="18" charset="0"/>
            </a:rPr>
            <a:t>nie zawiera orzeczenia o kosztach</a:t>
          </a:r>
        </a:p>
      </dsp:txBody>
      <dsp:txXfrm>
        <a:off x="3537630" y="3573868"/>
        <a:ext cx="4506539" cy="668572"/>
      </dsp:txXfrm>
    </dsp:sp>
    <dsp:sp modelId="{B8A7DF75-9587-4E9E-9CF5-1FC4085F0F3D}">
      <dsp:nvSpPr>
        <dsp:cNvPr id="0" name=""/>
        <dsp:cNvSpPr/>
      </dsp:nvSpPr>
      <dsp:spPr>
        <a:xfrm>
          <a:off x="2948313" y="712377"/>
          <a:ext cx="568517" cy="4083492"/>
        </a:xfrm>
        <a:custGeom>
          <a:avLst/>
          <a:gdLst/>
          <a:ahLst/>
          <a:cxnLst/>
          <a:rect l="0" t="0" r="0" b="0"/>
          <a:pathLst>
            <a:path>
              <a:moveTo>
                <a:pt x="0" y="0"/>
              </a:moveTo>
              <a:lnTo>
                <a:pt x="0" y="4083492"/>
              </a:lnTo>
              <a:lnTo>
                <a:pt x="568517" y="40834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4FDBF0-CAF0-4701-BA90-F32AEA24E07F}">
      <dsp:nvSpPr>
        <dsp:cNvPr id="0" name=""/>
        <dsp:cNvSpPr/>
      </dsp:nvSpPr>
      <dsp:spPr>
        <a:xfrm>
          <a:off x="3516830" y="4440783"/>
          <a:ext cx="4548139" cy="710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pl-PL" sz="1500" kern="1200">
              <a:latin typeface="Times New Roman" panose="02020603050405020304" pitchFamily="18" charset="0"/>
              <a:cs typeface="Times New Roman" panose="02020603050405020304" pitchFamily="18" charset="0"/>
            </a:rPr>
            <a:t>może być wykonalny</a:t>
          </a:r>
        </a:p>
      </dsp:txBody>
      <dsp:txXfrm>
        <a:off x="3537630" y="4461583"/>
        <a:ext cx="4506539" cy="668572"/>
      </dsp:txXfrm>
    </dsp:sp>
    <dsp:sp modelId="{A144177B-DD89-4D75-8E40-E538CC7E88BE}">
      <dsp:nvSpPr>
        <dsp:cNvPr id="0" name=""/>
        <dsp:cNvSpPr/>
      </dsp:nvSpPr>
      <dsp:spPr>
        <a:xfrm>
          <a:off x="2948313" y="712377"/>
          <a:ext cx="568517" cy="4971208"/>
        </a:xfrm>
        <a:custGeom>
          <a:avLst/>
          <a:gdLst/>
          <a:ahLst/>
          <a:cxnLst/>
          <a:rect l="0" t="0" r="0" b="0"/>
          <a:pathLst>
            <a:path>
              <a:moveTo>
                <a:pt x="0" y="0"/>
              </a:moveTo>
              <a:lnTo>
                <a:pt x="0" y="4971208"/>
              </a:lnTo>
              <a:lnTo>
                <a:pt x="568517" y="497120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0F9D29-7493-479B-88E6-D6C5A0503531}">
      <dsp:nvSpPr>
        <dsp:cNvPr id="0" name=""/>
        <dsp:cNvSpPr/>
      </dsp:nvSpPr>
      <dsp:spPr>
        <a:xfrm>
          <a:off x="3516830" y="5328499"/>
          <a:ext cx="4548139" cy="710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pl-PL" sz="1500" kern="1200">
              <a:latin typeface="Times New Roman" panose="02020603050405020304" pitchFamily="18" charset="0"/>
              <a:cs typeface="Times New Roman" panose="02020603050405020304" pitchFamily="18" charset="0"/>
            </a:rPr>
            <a:t>jeżeli nadaje się do wykonania - jest tytułem egzekucyjnym, któremu można nadać klauzulę wykonalności</a:t>
          </a:r>
        </a:p>
      </dsp:txBody>
      <dsp:txXfrm>
        <a:off x="3537630" y="5349299"/>
        <a:ext cx="4506539" cy="6685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BC518-9AF8-411A-8CA2-327657E615E7}">
      <dsp:nvSpPr>
        <dsp:cNvPr id="0" name=""/>
        <dsp:cNvSpPr/>
      </dsp:nvSpPr>
      <dsp:spPr>
        <a:xfrm>
          <a:off x="1153377" y="2793"/>
          <a:ext cx="7635889" cy="86966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pl-PL" sz="3200" b="1" kern="1200" cap="small" baseline="0">
              <a:latin typeface="Times New Roman" panose="02020603050405020304" pitchFamily="18" charset="0"/>
              <a:cs typeface="Times New Roman" panose="02020603050405020304" pitchFamily="18" charset="0"/>
            </a:rPr>
            <a:t>Wyrok zaoczny</a:t>
          </a:r>
        </a:p>
      </dsp:txBody>
      <dsp:txXfrm>
        <a:off x="1178849" y="28265"/>
        <a:ext cx="7584945" cy="818719"/>
      </dsp:txXfrm>
    </dsp:sp>
    <dsp:sp modelId="{656D9164-12CE-4CB2-BDF9-3506EBF6D124}">
      <dsp:nvSpPr>
        <dsp:cNvPr id="0" name=""/>
        <dsp:cNvSpPr/>
      </dsp:nvSpPr>
      <dsp:spPr>
        <a:xfrm>
          <a:off x="1916966" y="872457"/>
          <a:ext cx="763588" cy="652247"/>
        </a:xfrm>
        <a:custGeom>
          <a:avLst/>
          <a:gdLst/>
          <a:ahLst/>
          <a:cxnLst/>
          <a:rect l="0" t="0" r="0" b="0"/>
          <a:pathLst>
            <a:path>
              <a:moveTo>
                <a:pt x="0" y="0"/>
              </a:moveTo>
              <a:lnTo>
                <a:pt x="0" y="652247"/>
              </a:lnTo>
              <a:lnTo>
                <a:pt x="763588" y="65224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781C06-D0FA-4843-AE66-AB9BB9E0B60A}">
      <dsp:nvSpPr>
        <dsp:cNvPr id="0" name=""/>
        <dsp:cNvSpPr/>
      </dsp:nvSpPr>
      <dsp:spPr>
        <a:xfrm>
          <a:off x="2680555" y="1089873"/>
          <a:ext cx="6314619" cy="8696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pl-PL" sz="1600" kern="1200">
              <a:latin typeface="Times New Roman" panose="02020603050405020304" pitchFamily="18" charset="0"/>
              <a:cs typeface="Times New Roman" panose="02020603050405020304" pitchFamily="18" charset="0"/>
            </a:rPr>
            <a:t>wydawany gdy pozwany nie wdał się w spór co do istoty sprawy</a:t>
          </a:r>
        </a:p>
      </dsp:txBody>
      <dsp:txXfrm>
        <a:off x="2706027" y="1115345"/>
        <a:ext cx="6263675" cy="818719"/>
      </dsp:txXfrm>
    </dsp:sp>
    <dsp:sp modelId="{FC2F6357-0676-4CE8-834A-F21580D6A1F5}">
      <dsp:nvSpPr>
        <dsp:cNvPr id="0" name=""/>
        <dsp:cNvSpPr/>
      </dsp:nvSpPr>
      <dsp:spPr>
        <a:xfrm>
          <a:off x="1916966" y="872457"/>
          <a:ext cx="763588" cy="1739327"/>
        </a:xfrm>
        <a:custGeom>
          <a:avLst/>
          <a:gdLst/>
          <a:ahLst/>
          <a:cxnLst/>
          <a:rect l="0" t="0" r="0" b="0"/>
          <a:pathLst>
            <a:path>
              <a:moveTo>
                <a:pt x="0" y="0"/>
              </a:moveTo>
              <a:lnTo>
                <a:pt x="0" y="1739327"/>
              </a:lnTo>
              <a:lnTo>
                <a:pt x="763588" y="173932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742610-E0E1-427D-B3EB-94F715FD0634}">
      <dsp:nvSpPr>
        <dsp:cNvPr id="0" name=""/>
        <dsp:cNvSpPr/>
      </dsp:nvSpPr>
      <dsp:spPr>
        <a:xfrm>
          <a:off x="2680555" y="2176952"/>
          <a:ext cx="6314619" cy="8696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pl-PL" sz="1600" kern="1200">
              <a:latin typeface="Times New Roman" panose="02020603050405020304" pitchFamily="18" charset="0"/>
              <a:cs typeface="Times New Roman" panose="02020603050405020304" pitchFamily="18" charset="0"/>
            </a:rPr>
            <a:t>PRZESŁANKI WYDANIA: </a:t>
          </a:r>
        </a:p>
        <a:p>
          <a:pPr marL="114300" lvl="1" indent="-114300" algn="l" defTabSz="533400">
            <a:lnSpc>
              <a:spcPct val="90000"/>
            </a:lnSpc>
            <a:spcBef>
              <a:spcPct val="0"/>
            </a:spcBef>
            <a:spcAft>
              <a:spcPct val="15000"/>
            </a:spcAft>
            <a:buChar char="••"/>
          </a:pPr>
          <a:r>
            <a:rPr lang="pl-PL" sz="1200" kern="1200">
              <a:latin typeface="Times New Roman" panose="02020603050405020304" pitchFamily="18" charset="0"/>
              <a:cs typeface="Times New Roman" panose="02020603050405020304" pitchFamily="18" charset="0"/>
            </a:rPr>
            <a:t>pozwany nie stawił się na posiedzenie wyznaczone na rozprawę</a:t>
          </a:r>
        </a:p>
        <a:p>
          <a:pPr marL="114300" lvl="1" indent="-114300" algn="l" defTabSz="533400">
            <a:lnSpc>
              <a:spcPct val="90000"/>
            </a:lnSpc>
            <a:spcBef>
              <a:spcPct val="0"/>
            </a:spcBef>
            <a:spcAft>
              <a:spcPct val="15000"/>
            </a:spcAft>
            <a:buChar char="••"/>
          </a:pPr>
          <a:r>
            <a:rPr lang="pl-PL" sz="1200" kern="1200">
              <a:latin typeface="Times New Roman" panose="02020603050405020304" pitchFamily="18" charset="0"/>
              <a:cs typeface="Times New Roman" panose="02020603050405020304" pitchFamily="18" charset="0"/>
            </a:rPr>
            <a:t>pozwany, mimo stawienia się nie bierze udziału w rozprawie</a:t>
          </a:r>
        </a:p>
      </dsp:txBody>
      <dsp:txXfrm>
        <a:off x="2706027" y="2202424"/>
        <a:ext cx="6263675" cy="818719"/>
      </dsp:txXfrm>
    </dsp:sp>
    <dsp:sp modelId="{309B45BE-4A62-47B0-9F8B-140E058BCBA3}">
      <dsp:nvSpPr>
        <dsp:cNvPr id="0" name=""/>
        <dsp:cNvSpPr/>
      </dsp:nvSpPr>
      <dsp:spPr>
        <a:xfrm>
          <a:off x="1916966" y="872457"/>
          <a:ext cx="763588" cy="2826406"/>
        </a:xfrm>
        <a:custGeom>
          <a:avLst/>
          <a:gdLst/>
          <a:ahLst/>
          <a:cxnLst/>
          <a:rect l="0" t="0" r="0" b="0"/>
          <a:pathLst>
            <a:path>
              <a:moveTo>
                <a:pt x="0" y="0"/>
              </a:moveTo>
              <a:lnTo>
                <a:pt x="0" y="2826406"/>
              </a:lnTo>
              <a:lnTo>
                <a:pt x="763588" y="282640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842DEE-6D84-425B-80E0-C44721F0FFD3}">
      <dsp:nvSpPr>
        <dsp:cNvPr id="0" name=""/>
        <dsp:cNvSpPr/>
      </dsp:nvSpPr>
      <dsp:spPr>
        <a:xfrm>
          <a:off x="2680555" y="3264031"/>
          <a:ext cx="6314619" cy="8696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pl-PL" sz="1600" kern="1200">
              <a:latin typeface="Times New Roman" panose="02020603050405020304" pitchFamily="18" charset="0"/>
              <a:cs typeface="Times New Roman" panose="02020603050405020304" pitchFamily="18" charset="0"/>
            </a:rPr>
            <a:t>złożenie jakiekolwiek oświadczenia przez pozwanego, choćby dotyczącego powstrzymania się od ustosunkowania się do twierdzeń powoda, niweczy możliwość wydania przez sąd wyroku zaocznego</a:t>
          </a:r>
        </a:p>
      </dsp:txBody>
      <dsp:txXfrm>
        <a:off x="2706027" y="3289503"/>
        <a:ext cx="6263675" cy="818719"/>
      </dsp:txXfrm>
    </dsp:sp>
    <dsp:sp modelId="{3B837A18-6EDF-4AE4-BB01-BEC22751739F}">
      <dsp:nvSpPr>
        <dsp:cNvPr id="0" name=""/>
        <dsp:cNvSpPr/>
      </dsp:nvSpPr>
      <dsp:spPr>
        <a:xfrm>
          <a:off x="1916966" y="872457"/>
          <a:ext cx="763588" cy="3913485"/>
        </a:xfrm>
        <a:custGeom>
          <a:avLst/>
          <a:gdLst/>
          <a:ahLst/>
          <a:cxnLst/>
          <a:rect l="0" t="0" r="0" b="0"/>
          <a:pathLst>
            <a:path>
              <a:moveTo>
                <a:pt x="0" y="0"/>
              </a:moveTo>
              <a:lnTo>
                <a:pt x="0" y="3913485"/>
              </a:lnTo>
              <a:lnTo>
                <a:pt x="763588" y="39134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BD12C2-258F-41A7-970E-64D8DAECEE4E}">
      <dsp:nvSpPr>
        <dsp:cNvPr id="0" name=""/>
        <dsp:cNvSpPr/>
      </dsp:nvSpPr>
      <dsp:spPr>
        <a:xfrm>
          <a:off x="2680555" y="4351111"/>
          <a:ext cx="6314619" cy="8696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pl-PL" sz="1600" b="1" kern="1200">
              <a:latin typeface="Times New Roman" panose="02020603050405020304" pitchFamily="18" charset="0"/>
              <a:cs typeface="Times New Roman" panose="02020603050405020304" pitchFamily="18" charset="0"/>
            </a:rPr>
            <a:t>NIE BĘDZIE ZAOCZNYM WYROK </a:t>
          </a:r>
          <a:r>
            <a:rPr lang="pl-PL" sz="1600" kern="1200">
              <a:latin typeface="Times New Roman" panose="02020603050405020304" pitchFamily="18" charset="0"/>
              <a:cs typeface="Times New Roman" panose="02020603050405020304" pitchFamily="18" charset="0"/>
            </a:rPr>
            <a:t>wydany w nieobecności pozwanego, jeżeli pozwany żądał przeprowadzenia rozprawy w swej nieobecności albo składał już w sprawie wyjaśnienia ustnie lub na piśmie</a:t>
          </a:r>
          <a:endParaRPr lang="pl-PL" sz="1600" b="1" kern="1200">
            <a:latin typeface="Times New Roman" panose="02020603050405020304" pitchFamily="18" charset="0"/>
            <a:cs typeface="Times New Roman" panose="02020603050405020304" pitchFamily="18" charset="0"/>
          </a:endParaRPr>
        </a:p>
      </dsp:txBody>
      <dsp:txXfrm>
        <a:off x="2706027" y="4376583"/>
        <a:ext cx="6263675" cy="818719"/>
      </dsp:txXfrm>
    </dsp:sp>
    <dsp:sp modelId="{CCEC3BFB-9664-41FF-B265-B97B3B37746A}">
      <dsp:nvSpPr>
        <dsp:cNvPr id="0" name=""/>
        <dsp:cNvSpPr/>
      </dsp:nvSpPr>
      <dsp:spPr>
        <a:xfrm>
          <a:off x="1916966" y="872457"/>
          <a:ext cx="763588" cy="5000565"/>
        </a:xfrm>
        <a:custGeom>
          <a:avLst/>
          <a:gdLst/>
          <a:ahLst/>
          <a:cxnLst/>
          <a:rect l="0" t="0" r="0" b="0"/>
          <a:pathLst>
            <a:path>
              <a:moveTo>
                <a:pt x="0" y="0"/>
              </a:moveTo>
              <a:lnTo>
                <a:pt x="0" y="5000565"/>
              </a:lnTo>
              <a:lnTo>
                <a:pt x="763588" y="500056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DE6F24-7B2B-4D89-A77A-59E8009631C7}">
      <dsp:nvSpPr>
        <dsp:cNvPr id="0" name=""/>
        <dsp:cNvSpPr/>
      </dsp:nvSpPr>
      <dsp:spPr>
        <a:xfrm>
          <a:off x="2680555" y="5438190"/>
          <a:ext cx="6314619" cy="86966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pl-PL" sz="1600" b="1" kern="1200">
              <a:latin typeface="Times New Roman" panose="02020603050405020304" pitchFamily="18" charset="0"/>
              <a:cs typeface="Times New Roman" panose="02020603050405020304" pitchFamily="18" charset="0"/>
            </a:rPr>
            <a:t>w wyroku zaocznym </a:t>
          </a:r>
          <a:r>
            <a:rPr lang="pl-PL" sz="1600" kern="1200">
              <a:latin typeface="Times New Roman" panose="02020603050405020304" pitchFamily="18" charset="0"/>
              <a:cs typeface="Times New Roman" panose="02020603050405020304" pitchFamily="18" charset="0"/>
            </a:rPr>
            <a:t>za prawdziwe twierdzenie powoda o okolicznościach faktycznych przytoczonych w pozwie lub w pismach procesowych doręczonych pozwanemu przed rozprawą</a:t>
          </a:r>
          <a:endParaRPr lang="pl-PL" sz="1600" b="1" kern="1200">
            <a:latin typeface="Times New Roman" panose="02020603050405020304" pitchFamily="18" charset="0"/>
            <a:cs typeface="Times New Roman" panose="02020603050405020304" pitchFamily="18" charset="0"/>
          </a:endParaRPr>
        </a:p>
      </dsp:txBody>
      <dsp:txXfrm>
        <a:off x="2706027" y="5463662"/>
        <a:ext cx="6263675" cy="8187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293392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140842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0079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3163321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9799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3820582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2827914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21688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224101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38952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66415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317973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49776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191388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297474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4E297A5-7F05-4ACC-B56B-39E6A85637E9}" type="datetimeFigureOut">
              <a:rPr lang="pl-PL" smtClean="0"/>
              <a:pPr/>
              <a:t>2014-05-05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2128A1-BB9D-423A-A5BC-53DCB3F8D20A}" type="slidenum">
              <a:rPr lang="pl-PL" smtClean="0"/>
              <a:pPr/>
              <a:t>‹#›</a:t>
            </a:fld>
            <a:endParaRPr lang="pl-PL"/>
          </a:p>
        </p:txBody>
      </p:sp>
    </p:spTree>
    <p:extLst>
      <p:ext uri="{BB962C8B-B14F-4D97-AF65-F5344CB8AC3E}">
        <p14:creationId xmlns:p14="http://schemas.microsoft.com/office/powerpoint/2010/main" val="183914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E297A5-7F05-4ACC-B56B-39E6A85637E9}" type="datetimeFigureOut">
              <a:rPr lang="pl-PL" smtClean="0"/>
              <a:pPr/>
              <a:t>2014-05-05</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2128A1-BB9D-423A-A5BC-53DCB3F8D20A}" type="slidenum">
              <a:rPr lang="pl-PL" smtClean="0"/>
              <a:pPr/>
              <a:t>‹#›</a:t>
            </a:fld>
            <a:endParaRPr lang="pl-PL"/>
          </a:p>
        </p:txBody>
      </p:sp>
    </p:spTree>
    <p:extLst>
      <p:ext uri="{BB962C8B-B14F-4D97-AF65-F5344CB8AC3E}">
        <p14:creationId xmlns:p14="http://schemas.microsoft.com/office/powerpoint/2010/main" val="1113706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Orzeczenia sądów</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264670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Wyrok SN z 28.4.1969 r., III CZN 445/68, </a:t>
            </a:r>
            <a:r>
              <a:rPr lang="pl-PL" dirty="0" err="1" smtClean="0"/>
              <a:t>Legalis</a:t>
            </a:r>
            <a:r>
              <a:rPr lang="pl-PL" dirty="0" smtClean="0"/>
              <a:t> nr 13941</a:t>
            </a:r>
            <a:endParaRPr lang="pl-PL" dirty="0"/>
          </a:p>
        </p:txBody>
      </p:sp>
      <p:sp>
        <p:nvSpPr>
          <p:cNvPr id="3" name="Symbol zastępczy zawartości 2"/>
          <p:cNvSpPr>
            <a:spLocks noGrp="1"/>
          </p:cNvSpPr>
          <p:nvPr>
            <p:ph idx="1"/>
          </p:nvPr>
        </p:nvSpPr>
        <p:spPr/>
        <p:txBody>
          <a:bodyPr>
            <a:noAutofit/>
          </a:bodyPr>
          <a:lstStyle/>
          <a:p>
            <a:pPr algn="just"/>
            <a:r>
              <a:rPr lang="pl-PL" sz="2000" dirty="0" smtClean="0"/>
              <a:t>Wyrok zaoczny  nie traci mocy na skutek wniesienia sprzeciwu. Wniesienie sprzeciwu powoduje jedynie wyznaczenie przez przewodniczącego sądu terminu rozprawy i doręczenie odpisu sprzeciwu stronie powodowej w wypadku, gdy sprzeciw odpowiada obowiązującym w tej mierze przepisom i zostaje przyjęty. Wyrok zaoczny, który został zaopatrzony rygorem natychmiastowej wykonalności może być wykonany, chyba, że sąd na wniosek pozwanego wnoszącego sprzeciw zawiesi ten rygor. Wyrok zaoczny traci moc dopiero wskutek uchylenia go (art. 332 d. KPC i obecnego art. 347 KPC) przez wyrok końcowy. Sprzeciw wyroku zaocznego, wniesiony przez jednego z pozwanych z uwagi na łączące pozwanych współuczestnictwo konieczne wywołał skutki procesowe w stosunku do wszystkich pozwanych</a:t>
            </a:r>
          </a:p>
          <a:p>
            <a:pPr algn="just"/>
            <a:endParaRPr lang="pl-PL"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Postanowienie SN z 25.10.2007 r., II CNP 166/07, </a:t>
            </a:r>
            <a:r>
              <a:rPr lang="pl-PL" dirty="0" err="1" smtClean="0"/>
              <a:t>Legalis</a:t>
            </a:r>
            <a:r>
              <a:rPr lang="pl-PL" dirty="0" smtClean="0"/>
              <a:t> nr 278865</a:t>
            </a:r>
            <a:br>
              <a:rPr lang="pl-PL" dirty="0" smtClean="0"/>
            </a:br>
            <a:endParaRPr lang="pl-PL" dirty="0"/>
          </a:p>
        </p:txBody>
      </p:sp>
      <p:sp>
        <p:nvSpPr>
          <p:cNvPr id="3" name="Symbol zastępczy zawartości 2"/>
          <p:cNvSpPr>
            <a:spLocks noGrp="1"/>
          </p:cNvSpPr>
          <p:nvPr>
            <p:ph idx="1"/>
          </p:nvPr>
        </p:nvSpPr>
        <p:spPr/>
        <p:txBody>
          <a:bodyPr>
            <a:noAutofit/>
          </a:bodyPr>
          <a:lstStyle/>
          <a:p>
            <a:pPr algn="just"/>
            <a:r>
              <a:rPr lang="pl-PL" sz="2000" dirty="0" smtClean="0"/>
              <a:t>Ponieważ warunkiem ustawowym zaskarżenia wyroku zaocznego sprzeciwem jest „doręczenie”  wyroku pozwanemu (art. 344 § 1 KPC), brak skutecznego doręczenia sprawia, że wyrok nie staje się prawomocny. To, że pozwany dowiedział się o treści wyroku zaocznego, że wniósł skargę o wznowienia postępowania zakończonego tym wyrokiem i że skarga ta została prawomocnie odrzucona, nie sanuje niedopełnienia wynikającego z ustawy (art. 343 KPC) obowiązku sądu skutecznego doręczenia pozwanemu wyroku zaocznego wraz pouczeniem o przysługującym mu prawie wniesienia sprzeciwu.</a:t>
            </a:r>
          </a:p>
          <a:p>
            <a:pPr algn="just"/>
            <a:endParaRPr lang="pl-PL"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Postanowienie SN z 13.6.2013 r., V CZ 28/13, </a:t>
            </a:r>
            <a:r>
              <a:rPr lang="pl-PL" dirty="0" err="1" smtClean="0"/>
              <a:t>Legalis</a:t>
            </a:r>
            <a:r>
              <a:rPr lang="pl-PL" dirty="0" smtClean="0"/>
              <a:t> nr 750466</a:t>
            </a:r>
            <a:endParaRPr lang="pl-PL" dirty="0"/>
          </a:p>
        </p:txBody>
      </p:sp>
      <p:sp>
        <p:nvSpPr>
          <p:cNvPr id="3" name="Symbol zastępczy zawartości 2"/>
          <p:cNvSpPr>
            <a:spLocks noGrp="1"/>
          </p:cNvSpPr>
          <p:nvPr>
            <p:ph idx="1"/>
          </p:nvPr>
        </p:nvSpPr>
        <p:spPr/>
        <p:txBody>
          <a:bodyPr>
            <a:normAutofit/>
          </a:bodyPr>
          <a:lstStyle/>
          <a:p>
            <a:pPr algn="just"/>
            <a:r>
              <a:rPr lang="pl-PL" sz="2800" dirty="0" smtClean="0"/>
              <a:t>Postanowienie w przedmiocie sprostowania orzeczenia  nie należy do orzeczeń merytorycznych, kończących postępowanie w sprawie, a wydane przez sąd drugiej instancji nie może być zaskarżone zażaleniem ani skargą kasacyjną</a:t>
            </a:r>
            <a:endParaRPr lang="pl-P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Postanowienie SA w Gdańsku z 29.5.2013 r., V </a:t>
            </a:r>
            <a:r>
              <a:rPr lang="pl-PL" dirty="0" err="1" smtClean="0"/>
              <a:t>ACa</a:t>
            </a:r>
            <a:r>
              <a:rPr lang="pl-PL" dirty="0" smtClean="0"/>
              <a:t> 226/13, </a:t>
            </a:r>
            <a:r>
              <a:rPr lang="pl-PL" dirty="0" err="1" smtClean="0"/>
              <a:t>Legalis</a:t>
            </a:r>
            <a:r>
              <a:rPr lang="pl-PL" dirty="0" smtClean="0"/>
              <a:t> nr 736040</a:t>
            </a:r>
            <a:br>
              <a:rPr lang="pl-PL" dirty="0" smtClean="0"/>
            </a:br>
            <a:endParaRPr lang="pl-PL" dirty="0"/>
          </a:p>
        </p:txBody>
      </p:sp>
      <p:sp>
        <p:nvSpPr>
          <p:cNvPr id="3" name="Symbol zastępczy zawartości 2"/>
          <p:cNvSpPr>
            <a:spLocks noGrp="1"/>
          </p:cNvSpPr>
          <p:nvPr>
            <p:ph idx="1"/>
          </p:nvPr>
        </p:nvSpPr>
        <p:spPr/>
        <p:txBody>
          <a:bodyPr>
            <a:normAutofit/>
          </a:bodyPr>
          <a:lstStyle/>
          <a:p>
            <a:pPr algn="just"/>
            <a:r>
              <a:rPr lang="pl-PL" sz="2000" dirty="0" smtClean="0"/>
              <a:t>Zmiana oznaczenia strony  na podstawie art. 350 KPC jest możliwa jedynie wtedy, gdy w sentencji orzeczenia sąd oznaczył stronę niezgodnie z zebranym w sprawie materiałem. Jest ona zatem niedopuszczalna wówczas, gdy jako powód wskazana została strona nie posiadającą zdolności sądowej. Zgodnie z obowiązującym w tej mierze orzecznictwem na podstawie art. 350 KPC można sprostować w wyroku niedokładność przez uściślenie oznaczenia strony, jednak jest to dopuszczalne tylko wtedy, gdy istnienie oczywistej omyłki wynika z oceny zakresu przedmiotowego i podmiotowego rozstrzygnięcia. W trybie art. 350 § 1 KPC nie może jednak dochodzić do podmiotowego przekształcenia procesu, z obejściem właściwych w tej mierze przepisów art. 195 - 198 KPC</a:t>
            </a:r>
          </a:p>
          <a:p>
            <a:pPr algn="just"/>
            <a:endParaRPr lang="pl-PL"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Postanowienie SN z 12.10.2001 r., III AO 27/01, </a:t>
            </a:r>
            <a:r>
              <a:rPr lang="pl-PL" dirty="0" err="1" smtClean="0"/>
              <a:t>Legalis</a:t>
            </a:r>
            <a:r>
              <a:rPr lang="pl-PL" dirty="0" smtClean="0"/>
              <a:t> nr 243906</a:t>
            </a:r>
            <a:br>
              <a:rPr lang="pl-PL" dirty="0" smtClean="0"/>
            </a:br>
            <a:endParaRPr lang="pl-PL" dirty="0"/>
          </a:p>
        </p:txBody>
      </p:sp>
      <p:sp>
        <p:nvSpPr>
          <p:cNvPr id="3" name="Symbol zastępczy zawartości 2"/>
          <p:cNvSpPr>
            <a:spLocks noGrp="1"/>
          </p:cNvSpPr>
          <p:nvPr>
            <p:ph idx="1"/>
          </p:nvPr>
        </p:nvSpPr>
        <p:spPr/>
        <p:txBody>
          <a:bodyPr>
            <a:normAutofit/>
          </a:bodyPr>
          <a:lstStyle/>
          <a:p>
            <a:pPr algn="just"/>
            <a:r>
              <a:rPr lang="pl-PL" sz="2800" dirty="0" smtClean="0"/>
              <a:t>Sprostowaniu mogą ulegać niedokładności, błędy pisarskie albo rachunkowe, lub inne oczywiste omyłki popełnione również w uzasadnieniu wyroku. Jednakże sprostowanie, o którym mowa w art. 350 § 1 KPC w żadnym przypadku nie może prowadzić do zmiany rozstrzygnięcia  i powstania sprzeczności uzasadnienia z treścią wyroku</a:t>
            </a:r>
          </a:p>
          <a:p>
            <a:pPr algn="just"/>
            <a:endParaRPr lang="pl-PL"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92428" y="334850"/>
          <a:ext cx="9401578" cy="6130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21972" y="408561"/>
          <a:ext cx="10444766" cy="6040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09093" y="270456"/>
          <a:ext cx="10148552" cy="6310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SN z 24.11.2009 r., V CSK 162/09, </a:t>
            </a:r>
            <a:r>
              <a:rPr lang="pl-PL" dirty="0" err="1" smtClean="0"/>
              <a:t>Legalis</a:t>
            </a:r>
            <a:r>
              <a:rPr lang="pl-PL" dirty="0" smtClean="0"/>
              <a:t> nr 304117</a:t>
            </a:r>
            <a:br>
              <a:rPr lang="pl-PL" dirty="0" smtClean="0"/>
            </a:br>
            <a:endParaRPr lang="pl-PL" dirty="0"/>
          </a:p>
        </p:txBody>
      </p:sp>
      <p:sp>
        <p:nvSpPr>
          <p:cNvPr id="3" name="Symbol zastępczy zawartości 2"/>
          <p:cNvSpPr>
            <a:spLocks noGrp="1"/>
          </p:cNvSpPr>
          <p:nvPr>
            <p:ph idx="1"/>
          </p:nvPr>
        </p:nvSpPr>
        <p:spPr/>
        <p:txBody>
          <a:bodyPr>
            <a:normAutofit/>
          </a:bodyPr>
          <a:lstStyle/>
          <a:p>
            <a:pPr algn="just"/>
            <a:r>
              <a:rPr lang="pl-PL" sz="2800" dirty="0" smtClean="0"/>
              <a:t>Związanie sądu  granicami żądania obejmuje nie tylko wysokość i rodzaj dochodzonego świadczenia, ale także elementy motywacyjne uzasadniające żądanie. Zastosowanie właściwej podstawy prawnej i to niezależnie od stanowiska powoda, mogą usprawiedliwiać jedynie okoliczności faktyczne, na których powód opiewał swoje roszczenie</a:t>
            </a:r>
          </a:p>
          <a:p>
            <a:pPr algn="just"/>
            <a:endParaRPr lang="pl-PL"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orzekania</a:t>
            </a:r>
            <a:endParaRPr lang="pl-PL" dirty="0"/>
          </a:p>
        </p:txBody>
      </p:sp>
      <p:sp>
        <p:nvSpPr>
          <p:cNvPr id="3" name="Symbol zastępczy zawartości 2"/>
          <p:cNvSpPr>
            <a:spLocks noGrp="1"/>
          </p:cNvSpPr>
          <p:nvPr>
            <p:ph idx="1"/>
          </p:nvPr>
        </p:nvSpPr>
        <p:spPr>
          <a:xfrm>
            <a:off x="677334" y="1512277"/>
            <a:ext cx="8596668" cy="4876800"/>
          </a:xfrm>
        </p:spPr>
        <p:txBody>
          <a:bodyPr>
            <a:normAutofit/>
          </a:bodyPr>
          <a:lstStyle/>
          <a:p>
            <a:r>
              <a:rPr lang="pl-PL" b="1" dirty="0"/>
              <a:t>zgodnie z art. 321 § 1 KPC, sąd nie może wyrokować co do przedmiotu, który nie był objęty żądaniem, ani zasądzać ponad </a:t>
            </a:r>
            <a:r>
              <a:rPr lang="pl-PL" b="1" dirty="0" smtClean="0"/>
              <a:t>żądanie</a:t>
            </a:r>
          </a:p>
          <a:p>
            <a:endParaRPr lang="pl-PL" b="1" dirty="0"/>
          </a:p>
          <a:p>
            <a:r>
              <a:rPr lang="pl-PL" b="1" u="sng" dirty="0" smtClean="0"/>
              <a:t>Sąd </a:t>
            </a:r>
            <a:r>
              <a:rPr lang="pl-PL" b="1" u="sng" dirty="0"/>
              <a:t>nie może</a:t>
            </a:r>
            <a:r>
              <a:rPr lang="pl-PL" b="1" dirty="0"/>
              <a:t>: </a:t>
            </a:r>
            <a:endParaRPr lang="pl-PL" dirty="0"/>
          </a:p>
          <a:p>
            <a:r>
              <a:rPr lang="pl-PL" dirty="0" smtClean="0"/>
              <a:t>1</a:t>
            </a:r>
            <a:r>
              <a:rPr lang="pl-PL" dirty="0"/>
              <a:t>)	zasądzić roszczenie </a:t>
            </a:r>
            <a:r>
              <a:rPr lang="pl-PL" b="1" dirty="0"/>
              <a:t>w wyższej wysokości</a:t>
            </a:r>
            <a:r>
              <a:rPr lang="pl-PL" dirty="0"/>
              <a:t> niż żądał powód (np. zasądzić odsetek pominiętych przez powoda);</a:t>
            </a:r>
          </a:p>
          <a:p>
            <a:r>
              <a:rPr lang="pl-PL" dirty="0"/>
              <a:t>2)	zasądzić </a:t>
            </a:r>
            <a:r>
              <a:rPr lang="pl-PL" b="1" dirty="0"/>
              <a:t>żądania innego rodzaju niż wskazane przez powoda</a:t>
            </a:r>
            <a:r>
              <a:rPr lang="pl-PL" dirty="0"/>
              <a:t> (np. gdy powód żąda kwoty pieniężnej stanowiącej ekwiwalent wartości rzeczy, nie można zasądzić jej wydania powodowi);</a:t>
            </a:r>
          </a:p>
          <a:p>
            <a:r>
              <a:rPr lang="pl-PL" dirty="0"/>
              <a:t>3)	zasądzić powództwo </a:t>
            </a:r>
            <a:r>
              <a:rPr lang="pl-PL" b="1" dirty="0"/>
              <a:t>na innej podstawie faktycznej</a:t>
            </a:r>
            <a:r>
              <a:rPr lang="pl-PL" dirty="0"/>
              <a:t> niż wskazana przez powoda (np. powód żąda określonej kwoty wynikającej z umowy, a sąd zasądza tę kwotę na zasadzie odpowiedzialności pozwanego za delikt, którego się dopuścił</a:t>
            </a:r>
            <a:r>
              <a:rPr lang="pl-PL" dirty="0" smtClean="0"/>
              <a:t>).</a:t>
            </a:r>
          </a:p>
          <a:p>
            <a:r>
              <a:rPr lang="pl-PL" b="1" u="sng" dirty="0"/>
              <a:t>Ograniczenia te nie dotyczą podstawy prawnej</a:t>
            </a:r>
            <a:endParaRPr lang="pl-PL" u="sng" dirty="0"/>
          </a:p>
        </p:txBody>
      </p:sp>
    </p:spTree>
    <p:extLst>
      <p:ext uri="{BB962C8B-B14F-4D97-AF65-F5344CB8AC3E}">
        <p14:creationId xmlns:p14="http://schemas.microsoft.com/office/powerpoint/2010/main" val="403118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Podstawy orzekania </a:t>
            </a:r>
            <a:endParaRPr lang="pl-PL" dirty="0"/>
          </a:p>
        </p:txBody>
      </p:sp>
      <p:sp>
        <p:nvSpPr>
          <p:cNvPr id="3" name="Symbol zastępczy zawartości 2"/>
          <p:cNvSpPr>
            <a:spLocks noGrp="1"/>
          </p:cNvSpPr>
          <p:nvPr>
            <p:ph idx="1"/>
          </p:nvPr>
        </p:nvSpPr>
        <p:spPr/>
        <p:txBody>
          <a:bodyPr>
            <a:normAutofit/>
          </a:bodyPr>
          <a:lstStyle/>
          <a:p>
            <a:r>
              <a:rPr lang="pl-PL" dirty="0"/>
              <a:t>W przypadku wyroku sądu cywilnego mamy do czynienia z dwiema podstawami orzekania:</a:t>
            </a:r>
          </a:p>
          <a:p>
            <a:r>
              <a:rPr lang="pl-PL" dirty="0"/>
              <a:t>1)	podstawą faktyczną;</a:t>
            </a:r>
          </a:p>
          <a:p>
            <a:r>
              <a:rPr lang="pl-PL" dirty="0"/>
              <a:t>2)	podstawą prawną.</a:t>
            </a:r>
          </a:p>
          <a:p>
            <a:endParaRPr lang="pl-PL" b="1" dirty="0" smtClean="0"/>
          </a:p>
          <a:p>
            <a:r>
              <a:rPr lang="pl-PL" b="1" dirty="0" smtClean="0"/>
              <a:t>Podstawę </a:t>
            </a:r>
            <a:r>
              <a:rPr lang="pl-PL" b="1" dirty="0"/>
              <a:t>faktyczną </a:t>
            </a:r>
            <a:r>
              <a:rPr lang="pl-PL" dirty="0"/>
              <a:t>wyroku stanowi stan faktyczny ustalony w toku postępowania dowodowego przez sąd.</a:t>
            </a:r>
          </a:p>
          <a:p>
            <a:endParaRPr lang="pl-PL" dirty="0"/>
          </a:p>
          <a:p>
            <a:r>
              <a:rPr lang="pl-PL" b="1" dirty="0"/>
              <a:t>Podstawą prawną</a:t>
            </a:r>
            <a:r>
              <a:rPr lang="pl-PL" dirty="0"/>
              <a:t> wyroku są normy prawne wyinterpretowane z uwzględnieniem klauzul generalnych, w szczególności zasad współżycia </a:t>
            </a:r>
            <a:r>
              <a:rPr lang="pl-PL" dirty="0" smtClean="0"/>
              <a:t>społecznego.</a:t>
            </a:r>
            <a:endParaRPr lang="pl-PL" dirty="0"/>
          </a:p>
          <a:p>
            <a:endParaRPr lang="pl-PL" dirty="0"/>
          </a:p>
        </p:txBody>
      </p:sp>
    </p:spTree>
    <p:extLst>
      <p:ext uri="{BB962C8B-B14F-4D97-AF65-F5344CB8AC3E}">
        <p14:creationId xmlns:p14="http://schemas.microsoft.com/office/powerpoint/2010/main" val="32521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SN z 12.6.2002 r., III CKN 616/99, </a:t>
            </a:r>
            <a:r>
              <a:rPr lang="pl-PL" dirty="0" err="1" smtClean="0"/>
              <a:t>Legalis</a:t>
            </a:r>
            <a:r>
              <a:rPr lang="pl-PL" dirty="0" smtClean="0"/>
              <a:t> nr 279007</a:t>
            </a:r>
            <a:br>
              <a:rPr lang="pl-PL" dirty="0" smtClean="0"/>
            </a:br>
            <a:endParaRPr lang="pl-PL" dirty="0"/>
          </a:p>
        </p:txBody>
      </p:sp>
      <p:sp>
        <p:nvSpPr>
          <p:cNvPr id="3" name="Symbol zastępczy zawartości 2"/>
          <p:cNvSpPr>
            <a:spLocks noGrp="1"/>
          </p:cNvSpPr>
          <p:nvPr>
            <p:ph idx="1"/>
          </p:nvPr>
        </p:nvSpPr>
        <p:spPr/>
        <p:txBody>
          <a:bodyPr>
            <a:noAutofit/>
          </a:bodyPr>
          <a:lstStyle/>
          <a:p>
            <a:pPr algn="just"/>
            <a:r>
              <a:rPr lang="pl-PL" sz="2400" dirty="0" smtClean="0"/>
              <a:t>Naruszeniem art. 316 § 1 KPC  nie jest pominięcie przy wydawaniu wyroku okoliczności faktycznych, które strona uważa za istotne, jak również pominięcie niektórych dowodów przeprowadzonych w sprawie. </a:t>
            </a:r>
            <a:r>
              <a:rPr lang="pl-PL" sz="2400" b="1" dirty="0" smtClean="0"/>
              <a:t>O naruszeniu art. 316 § 1 KPC można jedynie mówić wówczas, gdy wydając wyrok sąd wziął za podstawę wyrokowania stan rzeczy istniejący w innej chwili - wcześniejszej lub późniejszej</a:t>
            </a:r>
            <a:r>
              <a:rPr lang="pl-PL" sz="2400" dirty="0" smtClean="0"/>
              <a:t> - niż chwila zamknięcia rozprawy</a:t>
            </a:r>
            <a:r>
              <a:rPr lang="pl-PL" sz="2400" b="1" dirty="0" smtClean="0"/>
              <a:t>.</a:t>
            </a:r>
            <a:endParaRPr lang="pl-PL" sz="2400" dirty="0" smtClean="0"/>
          </a:p>
          <a:p>
            <a:pPr algn="just"/>
            <a:endParaRPr lang="pl-PL"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9033336" cy="1320800"/>
          </a:xfrm>
        </p:spPr>
        <p:txBody>
          <a:bodyPr>
            <a:noAutofit/>
          </a:bodyPr>
          <a:lstStyle/>
          <a:p>
            <a:r>
              <a:rPr lang="pl-PL" sz="2800" dirty="0" smtClean="0"/>
              <a:t>Postanowienie SN z 26.8.2009 r., I CZ 36/09, OSNC - </a:t>
            </a:r>
            <a:r>
              <a:rPr lang="pl-PL" sz="2800" dirty="0" err="1" smtClean="0"/>
              <a:t>Zb</a:t>
            </a:r>
            <a:r>
              <a:rPr lang="pl-PL" sz="2800" dirty="0" smtClean="0"/>
              <a:t>. dodatkowy 2010 nr B, poz. 58, str. 146, </a:t>
            </a:r>
            <a:r>
              <a:rPr lang="pl-PL" sz="2800" dirty="0" err="1" smtClean="0"/>
              <a:t>Legalis</a:t>
            </a:r>
            <a:r>
              <a:rPr lang="pl-PL" sz="2800" dirty="0" smtClean="0"/>
              <a:t> nr 232751</a:t>
            </a:r>
            <a:br>
              <a:rPr lang="pl-PL" sz="2800" dirty="0" smtClean="0"/>
            </a:br>
            <a:endParaRPr lang="pl-PL" sz="2800" dirty="0"/>
          </a:p>
        </p:txBody>
      </p:sp>
      <p:sp>
        <p:nvSpPr>
          <p:cNvPr id="3" name="Symbol zastępczy zawartości 2"/>
          <p:cNvSpPr>
            <a:spLocks noGrp="1"/>
          </p:cNvSpPr>
          <p:nvPr>
            <p:ph idx="1"/>
          </p:nvPr>
        </p:nvSpPr>
        <p:spPr/>
        <p:txBody>
          <a:bodyPr>
            <a:normAutofit/>
          </a:bodyPr>
          <a:lstStyle/>
          <a:p>
            <a:pPr algn="just"/>
            <a:r>
              <a:rPr lang="pl-PL" sz="2800" dirty="0" smtClean="0"/>
              <a:t>Wyrok wstępny ( postanowienie wstępne) nie jest orzeczeniem, które kończy postępowanie w danej instancji w rozumieniu art. 149 ust. 1 ustawy z dnia 28.07.2005 r. o kosztach sądowych w sprawach cywilnych (</a:t>
            </a:r>
            <a:r>
              <a:rPr lang="pl-PL" sz="2800" dirty="0" err="1" smtClean="0"/>
              <a:t>Dz.U</a:t>
            </a:r>
            <a:r>
              <a:rPr lang="pl-PL" sz="2800" dirty="0" smtClean="0"/>
              <a:t>. Nr 167, poz. 1398 ze zm.).</a:t>
            </a:r>
          </a:p>
          <a:p>
            <a:pPr algn="just"/>
            <a:endParaRPr lang="pl-P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Wyrok SN z 7.5.2008 r., II CSK 12/08, OSNC - </a:t>
            </a:r>
            <a:r>
              <a:rPr lang="pl-PL" sz="2800" dirty="0" err="1" smtClean="0"/>
              <a:t>Zb</a:t>
            </a:r>
            <a:r>
              <a:rPr lang="pl-PL" sz="2800" dirty="0" smtClean="0"/>
              <a:t>. dodatkowy 2009 nr B, poz. 46, str. 90, </a:t>
            </a:r>
            <a:r>
              <a:rPr lang="pl-PL" sz="2800" dirty="0" err="1" smtClean="0"/>
              <a:t>Legalis</a:t>
            </a:r>
            <a:r>
              <a:rPr lang="pl-PL" sz="2800" dirty="0" smtClean="0"/>
              <a:t> nr 158580</a:t>
            </a:r>
            <a:br>
              <a:rPr lang="pl-PL" sz="2800" dirty="0" smtClean="0"/>
            </a:br>
            <a:endParaRPr lang="pl-PL" sz="2800" dirty="0"/>
          </a:p>
        </p:txBody>
      </p:sp>
      <p:sp>
        <p:nvSpPr>
          <p:cNvPr id="3" name="Symbol zastępczy zawartości 2"/>
          <p:cNvSpPr>
            <a:spLocks noGrp="1"/>
          </p:cNvSpPr>
          <p:nvPr>
            <p:ph idx="1"/>
          </p:nvPr>
        </p:nvSpPr>
        <p:spPr/>
        <p:txBody>
          <a:bodyPr>
            <a:normAutofit/>
          </a:bodyPr>
          <a:lstStyle/>
          <a:p>
            <a:pPr algn="just"/>
            <a:r>
              <a:rPr lang="pl-PL" sz="2800" dirty="0" smtClean="0"/>
              <a:t>Termin "zasada"  w rozumieniu art. 318 § 1 KPC odnosi się do przedmiotowej i podmiotowej strony procesu. Pogląd o niedopuszczalności przelewu bez zgody wydzierżawiającego, wyrażony w wyroku Sądu Najwyższego z dnia 23.3.2000 r., II CKN 863/98(OSNC 2000, nr 10, poz. 183), nie dotyczy roszczenia dzierżawcy o zwrot wartości ulepszeń.</a:t>
            </a:r>
          </a:p>
          <a:p>
            <a:pPr algn="just"/>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Wyrok SN z 24.1.2013 r., II CSK 279/12, Biuletyn SN - IC 2013 nr 7-8, OSNC 2013 nr 7-8, poz. 96, str. 107</a:t>
            </a:r>
            <a:br>
              <a:rPr lang="pl-PL" sz="2800" dirty="0" smtClean="0"/>
            </a:br>
            <a:endParaRPr lang="pl-PL" sz="2800" dirty="0"/>
          </a:p>
        </p:txBody>
      </p:sp>
      <p:sp>
        <p:nvSpPr>
          <p:cNvPr id="3" name="Symbol zastępczy zawartości 2"/>
          <p:cNvSpPr>
            <a:spLocks noGrp="1"/>
          </p:cNvSpPr>
          <p:nvPr>
            <p:ph idx="1"/>
          </p:nvPr>
        </p:nvSpPr>
        <p:spPr/>
        <p:txBody>
          <a:bodyPr>
            <a:normAutofit/>
          </a:bodyPr>
          <a:lstStyle/>
          <a:p>
            <a:pPr algn="just"/>
            <a:r>
              <a:rPr lang="pl-PL" sz="2800" dirty="0" smtClean="0"/>
              <a:t>Sąd drugiej instancji, rozpoznając sprawę na skutek apelacji od wyroku wstępnego, może zmienić  wyrok i oddalić powództwo tylko w razie stwierdzenia negatywnej przesłanki </a:t>
            </a:r>
            <a:r>
              <a:rPr lang="pl-PL" sz="2800" dirty="0" err="1" smtClean="0"/>
              <a:t>materialnoprawnej</a:t>
            </a:r>
            <a:r>
              <a:rPr lang="pl-PL" sz="2800" dirty="0" smtClean="0"/>
              <a:t> powództwa, której sąd pierwszej instancji nie uwzględnił.</a:t>
            </a:r>
          </a:p>
          <a:p>
            <a:pPr algn="just"/>
            <a:endParaRPr lang="pl-P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Uchwała SN z 16.4.2010 r., III CZP 21/10, OSNC 2010 nr 9, poz. 121</a:t>
            </a:r>
            <a:br>
              <a:rPr lang="pl-PL" dirty="0" smtClean="0"/>
            </a:br>
            <a:endParaRPr lang="pl-PL" dirty="0"/>
          </a:p>
        </p:txBody>
      </p:sp>
      <p:sp>
        <p:nvSpPr>
          <p:cNvPr id="3" name="Symbol zastępczy zawartości 2"/>
          <p:cNvSpPr>
            <a:spLocks noGrp="1"/>
          </p:cNvSpPr>
          <p:nvPr>
            <p:ph idx="1"/>
          </p:nvPr>
        </p:nvSpPr>
        <p:spPr/>
        <p:txBody>
          <a:bodyPr>
            <a:normAutofit/>
          </a:bodyPr>
          <a:lstStyle/>
          <a:p>
            <a:pPr algn="just"/>
            <a:r>
              <a:rPr lang="pl-PL" sz="2800" dirty="0" smtClean="0"/>
              <a:t>Jeżeli strona ustanowiła pełnomocnika procesowego , doręczenia wyroku zaocznego należy dokonać pełnomocnikowi z pouczeniem o przysługujących środkach zaskarżenia, także wtedy, gdy jest nim adwokat, radca prawny lub rzecznik patentowy (art. 343 w zw. z art. 133 § 3 KPC)</a:t>
            </a:r>
          </a:p>
          <a:p>
            <a:pPr algn="just"/>
            <a:endParaRPr lang="pl-PL" sz="2800" dirty="0"/>
          </a:p>
        </p:txBody>
      </p:sp>
    </p:spTree>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1216</Words>
  <Application>Microsoft Office PowerPoint</Application>
  <PresentationFormat>Niestandardowy</PresentationFormat>
  <Paragraphs>61</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Faseta</vt:lpstr>
      <vt:lpstr>Orzeczenia sądów</vt:lpstr>
      <vt:lpstr>Wyrok SN z 24.11.2009 r., V CSK 162/09, Legalis nr 304117 </vt:lpstr>
      <vt:lpstr>Przedmiot orzekania</vt:lpstr>
      <vt:lpstr>Podstawy orzekania </vt:lpstr>
      <vt:lpstr>Wyrok SN z 12.6.2002 r., III CKN 616/99, Legalis nr 279007 </vt:lpstr>
      <vt:lpstr>Postanowienie SN z 26.8.2009 r., I CZ 36/09, OSNC - Zb. dodatkowy 2010 nr B, poz. 58, str. 146, Legalis nr 232751 </vt:lpstr>
      <vt:lpstr>Wyrok SN z 7.5.2008 r., II CSK 12/08, OSNC - Zb. dodatkowy 2009 nr B, poz. 46, str. 90, Legalis nr 158580 </vt:lpstr>
      <vt:lpstr>Wyrok SN z 24.1.2013 r., II CSK 279/12, Biuletyn SN - IC 2013 nr 7-8, OSNC 2013 nr 7-8, poz. 96, str. 107 </vt:lpstr>
      <vt:lpstr>Uchwała SN z 16.4.2010 r., III CZP 21/10, OSNC 2010 nr 9, poz. 121 </vt:lpstr>
      <vt:lpstr>Wyrok SN z 28.4.1969 r., III CZN 445/68, Legalis nr 13941</vt:lpstr>
      <vt:lpstr>Postanowienie SN z 25.10.2007 r., II CNP 166/07, Legalis nr 278865 </vt:lpstr>
      <vt:lpstr>Postanowienie SN z 13.6.2013 r., V CZ 28/13, Legalis nr 750466</vt:lpstr>
      <vt:lpstr>Postanowienie SA w Gdańsku z 29.5.2013 r., V ACa 226/13, Legalis nr 736040 </vt:lpstr>
      <vt:lpstr>Postanowienie SN z 12.10.2001 r., III AO 27/01, Legalis nr 243906 </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Rodzaje dowodów</dc:title>
  <dc:creator>Aleksandra</dc:creator>
  <cp:lastModifiedBy>katedra</cp:lastModifiedBy>
  <cp:revision>7</cp:revision>
  <dcterms:created xsi:type="dcterms:W3CDTF">2014-04-17T05:54:40Z</dcterms:created>
  <dcterms:modified xsi:type="dcterms:W3CDTF">2014-05-05T09:13:49Z</dcterms:modified>
</cp:coreProperties>
</file>